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772" r:id="rId5"/>
  </p:sldMasterIdLst>
  <p:notesMasterIdLst>
    <p:notesMasterId r:id="rId25"/>
  </p:notesMasterIdLst>
  <p:handoutMasterIdLst>
    <p:handoutMasterId r:id="rId26"/>
  </p:handoutMasterIdLst>
  <p:sldIdLst>
    <p:sldId id="311" r:id="rId6"/>
    <p:sldId id="364" r:id="rId7"/>
    <p:sldId id="333" r:id="rId8"/>
    <p:sldId id="362" r:id="rId9"/>
    <p:sldId id="365" r:id="rId10"/>
    <p:sldId id="366" r:id="rId11"/>
    <p:sldId id="350" r:id="rId12"/>
    <p:sldId id="334" r:id="rId13"/>
    <p:sldId id="351" r:id="rId14"/>
    <p:sldId id="352" r:id="rId15"/>
    <p:sldId id="353" r:id="rId16"/>
    <p:sldId id="367" r:id="rId17"/>
    <p:sldId id="368" r:id="rId18"/>
    <p:sldId id="313" r:id="rId19"/>
    <p:sldId id="356" r:id="rId20"/>
    <p:sldId id="357" r:id="rId21"/>
    <p:sldId id="363" r:id="rId22"/>
    <p:sldId id="335" r:id="rId23"/>
    <p:sldId id="348" r:id="rId24"/>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Calibri" charset="0"/>
        <a:ea typeface="Arial" charset="0"/>
        <a:cs typeface="Arial" charset="0"/>
      </a:defRPr>
    </a:lvl1pPr>
    <a:lvl2pPr marL="457200" algn="l" rtl="0" fontAlgn="base">
      <a:spcBef>
        <a:spcPct val="0"/>
      </a:spcBef>
      <a:spcAft>
        <a:spcPct val="0"/>
      </a:spcAft>
      <a:defRPr kern="1200">
        <a:solidFill>
          <a:schemeClr val="tx1"/>
        </a:solidFill>
        <a:latin typeface="Calibri" charset="0"/>
        <a:ea typeface="Arial" charset="0"/>
        <a:cs typeface="Arial" charset="0"/>
      </a:defRPr>
    </a:lvl2pPr>
    <a:lvl3pPr marL="914400" algn="l" rtl="0" fontAlgn="base">
      <a:spcBef>
        <a:spcPct val="0"/>
      </a:spcBef>
      <a:spcAft>
        <a:spcPct val="0"/>
      </a:spcAft>
      <a:defRPr kern="1200">
        <a:solidFill>
          <a:schemeClr val="tx1"/>
        </a:solidFill>
        <a:latin typeface="Calibri" charset="0"/>
        <a:ea typeface="Arial" charset="0"/>
        <a:cs typeface="Arial" charset="0"/>
      </a:defRPr>
    </a:lvl3pPr>
    <a:lvl4pPr marL="1371600" algn="l" rtl="0" fontAlgn="base">
      <a:spcBef>
        <a:spcPct val="0"/>
      </a:spcBef>
      <a:spcAft>
        <a:spcPct val="0"/>
      </a:spcAft>
      <a:defRPr kern="1200">
        <a:solidFill>
          <a:schemeClr val="tx1"/>
        </a:solidFill>
        <a:latin typeface="Calibri" charset="0"/>
        <a:ea typeface="Arial" charset="0"/>
        <a:cs typeface="Arial" charset="0"/>
      </a:defRPr>
    </a:lvl4pPr>
    <a:lvl5pPr marL="1828800" algn="l" rtl="0" fontAlgn="base">
      <a:spcBef>
        <a:spcPct val="0"/>
      </a:spcBef>
      <a:spcAft>
        <a:spcPct val="0"/>
      </a:spcAft>
      <a:defRPr kern="1200">
        <a:solidFill>
          <a:schemeClr val="tx1"/>
        </a:solidFill>
        <a:latin typeface="Calibri" charset="0"/>
        <a:ea typeface="Arial" charset="0"/>
        <a:cs typeface="Arial" charset="0"/>
      </a:defRPr>
    </a:lvl5pPr>
    <a:lvl6pPr marL="2286000" algn="l" defTabSz="914400" rtl="0" eaLnBrk="1" latinLnBrk="0" hangingPunct="1">
      <a:defRPr kern="1200">
        <a:solidFill>
          <a:schemeClr val="tx1"/>
        </a:solidFill>
        <a:latin typeface="Calibri" charset="0"/>
        <a:ea typeface="Arial" charset="0"/>
        <a:cs typeface="Arial" charset="0"/>
      </a:defRPr>
    </a:lvl6pPr>
    <a:lvl7pPr marL="2743200" algn="l" defTabSz="914400" rtl="0" eaLnBrk="1" latinLnBrk="0" hangingPunct="1">
      <a:defRPr kern="1200">
        <a:solidFill>
          <a:schemeClr val="tx1"/>
        </a:solidFill>
        <a:latin typeface="Calibri" charset="0"/>
        <a:ea typeface="Arial" charset="0"/>
        <a:cs typeface="Arial" charset="0"/>
      </a:defRPr>
    </a:lvl7pPr>
    <a:lvl8pPr marL="3200400" algn="l" defTabSz="914400" rtl="0" eaLnBrk="1" latinLnBrk="0" hangingPunct="1">
      <a:defRPr kern="1200">
        <a:solidFill>
          <a:schemeClr val="tx1"/>
        </a:solidFill>
        <a:latin typeface="Calibri" charset="0"/>
        <a:ea typeface="Arial" charset="0"/>
        <a:cs typeface="Arial" charset="0"/>
      </a:defRPr>
    </a:lvl8pPr>
    <a:lvl9pPr marL="3657600" algn="l" defTabSz="914400" rtl="0" eaLnBrk="1" latinLnBrk="0" hangingPunct="1">
      <a:defRPr kern="1200">
        <a:solidFill>
          <a:schemeClr val="tx1"/>
        </a:solidFill>
        <a:latin typeface="Calibri" charset="0"/>
        <a:ea typeface="Arial" charset="0"/>
        <a:cs typeface="Arial" charset="0"/>
      </a:defRPr>
    </a:lvl9pPr>
  </p:defaultTextStyle>
  <p:extLst>
    <p:ext uri="{EFAFB233-063F-42B5-8137-9DF3F51BA10A}">
      <p15:sldGuideLst xmlns:p15="http://schemas.microsoft.com/office/powerpoint/2012/main">
        <p15:guide id="1" orient="horz" pos="1020" userDrawn="1">
          <p15:clr>
            <a:srgbClr val="A4A3A4"/>
          </p15:clr>
        </p15:guide>
        <p15:guide id="2" pos="624" userDrawn="1">
          <p15:clr>
            <a:srgbClr val="A4A3A4"/>
          </p15:clr>
        </p15:guide>
        <p15:guide id="3" pos="2808" userDrawn="1">
          <p15:clr>
            <a:srgbClr val="A4A3A4"/>
          </p15:clr>
        </p15:guide>
        <p15:guide id="4" orient="horz" pos="3060" userDrawn="1">
          <p15:clr>
            <a:srgbClr val="A4A3A4"/>
          </p15:clr>
        </p15:guide>
        <p15:guide id="5" orient="horz" pos="708" userDrawn="1">
          <p15:clr>
            <a:srgbClr val="A4A3A4"/>
          </p15:clr>
        </p15:guide>
        <p15:guide id="6" orient="horz" pos="468" userDrawn="1">
          <p15:clr>
            <a:srgbClr val="A4A3A4"/>
          </p15:clr>
        </p15:guide>
        <p15:guide id="7" orient="horz" pos="2244" userDrawn="1">
          <p15:clr>
            <a:srgbClr val="A4A3A4"/>
          </p15:clr>
        </p15:guide>
        <p15:guide id="8" pos="1704" userDrawn="1">
          <p15:clr>
            <a:srgbClr val="A4A3A4"/>
          </p15:clr>
        </p15:guide>
        <p15:guide id="9" pos="3336" userDrawn="1">
          <p15:clr>
            <a:srgbClr val="A4A3A4"/>
          </p15:clr>
        </p15:guide>
        <p15:guide id="10" pos="4824" userDrawn="1">
          <p15:clr>
            <a:srgbClr val="A4A3A4"/>
          </p15:clr>
        </p15:guide>
        <p15:guide id="11" orient="horz" pos="241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liss, Kellie" initials="B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231"/>
    <a:srgbClr val="444548"/>
    <a:srgbClr val="696A6D"/>
    <a:srgbClr val="595A5D"/>
    <a:srgbClr val="651D32"/>
    <a:srgbClr val="4C4946"/>
    <a:srgbClr val="625D59"/>
    <a:srgbClr val="7F7873"/>
    <a:srgbClr val="A59C94"/>
    <a:srgbClr val="231F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0A4987-DE72-9E4A-F21F-5ECF5A5119C5}" v="897" dt="2023-10-11T14:11:51.607"/>
    <p1510:client id="{18FFBD33-A4D2-4A8A-A2DA-EC5FDEBDD1BB}" v="104" dt="2023-10-10T01:16:10.363"/>
    <p1510:client id="{44FEAA7A-8DC5-4F0E-9A61-AFB8FAE468F0}" v="1110" dt="2023-10-10T18:58:17.494"/>
    <p1510:client id="{E630FFCA-2288-C87A-69AD-3ADF5E6B5D07}" v="174" dt="2023-10-10T18:44:48.3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020"/>
        <p:guide pos="624"/>
        <p:guide pos="2808"/>
        <p:guide orient="horz" pos="3060"/>
        <p:guide orient="horz" pos="708"/>
        <p:guide orient="horz" pos="468"/>
        <p:guide orient="horz" pos="2244"/>
        <p:guide pos="1704"/>
        <p:guide pos="3336"/>
        <p:guide pos="4824"/>
        <p:guide orient="horz" pos="2412"/>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en, Alyson Y" userId="S::akeen2@iuhealth.org::f73aba41-7922-4b03-bf2c-0bbad8967ccd" providerId="AD" clId="Web-{0D0A4987-DE72-9E4A-F21F-5ECF5A5119C5}"/>
    <pc:docChg chg="addSld delSld modSld">
      <pc:chgData name="Keen, Alyson Y" userId="S::akeen2@iuhealth.org::f73aba41-7922-4b03-bf2c-0bbad8967ccd" providerId="AD" clId="Web-{0D0A4987-DE72-9E4A-F21F-5ECF5A5119C5}" dt="2023-10-11T14:11:49.279" v="1488" actId="20577"/>
      <pc:docMkLst>
        <pc:docMk/>
      </pc:docMkLst>
      <pc:sldChg chg="addSp delSp modSp mod modClrScheme chgLayout">
        <pc:chgData name="Keen, Alyson Y" userId="S::akeen2@iuhealth.org::f73aba41-7922-4b03-bf2c-0bbad8967ccd" providerId="AD" clId="Web-{0D0A4987-DE72-9E4A-F21F-5ECF5A5119C5}" dt="2023-10-11T12:29:56.301" v="13" actId="1076"/>
        <pc:sldMkLst>
          <pc:docMk/>
          <pc:sldMk cId="896062258" sldId="311"/>
        </pc:sldMkLst>
        <pc:spChg chg="add del mod ord">
          <ac:chgData name="Keen, Alyson Y" userId="S::akeen2@iuhealth.org::f73aba41-7922-4b03-bf2c-0bbad8967ccd" providerId="AD" clId="Web-{0D0A4987-DE72-9E4A-F21F-5ECF5A5119C5}" dt="2023-10-11T12:29:09.425" v="9"/>
          <ac:spMkLst>
            <pc:docMk/>
            <pc:sldMk cId="896062258" sldId="311"/>
            <ac:spMk id="2" creationId="{247CADD3-E439-697F-AE7D-6825312CE637}"/>
          </ac:spMkLst>
        </pc:spChg>
        <pc:spChg chg="mod ord modVis">
          <ac:chgData name="Keen, Alyson Y" userId="S::akeen2@iuhealth.org::f73aba41-7922-4b03-bf2c-0bbad8967ccd" providerId="AD" clId="Web-{0D0A4987-DE72-9E4A-F21F-5ECF5A5119C5}" dt="2023-10-11T12:29:32.519" v="10"/>
          <ac:spMkLst>
            <pc:docMk/>
            <pc:sldMk cId="896062258" sldId="311"/>
            <ac:spMk id="4" creationId="{C61870DF-C47E-AFFC-28A7-862D91B9B82A}"/>
          </ac:spMkLst>
        </pc:spChg>
        <pc:spChg chg="mod ord">
          <ac:chgData name="Keen, Alyson Y" userId="S::akeen2@iuhealth.org::f73aba41-7922-4b03-bf2c-0bbad8967ccd" providerId="AD" clId="Web-{0D0A4987-DE72-9E4A-F21F-5ECF5A5119C5}" dt="2023-10-11T12:29:56.301" v="13" actId="1076"/>
          <ac:spMkLst>
            <pc:docMk/>
            <pc:sldMk cId="896062258" sldId="311"/>
            <ac:spMk id="5" creationId="{87F7B97B-03B7-3AB4-1C25-21CA7D834687}"/>
          </ac:spMkLst>
        </pc:spChg>
        <pc:spChg chg="mod ord">
          <ac:chgData name="Keen, Alyson Y" userId="S::akeen2@iuhealth.org::f73aba41-7922-4b03-bf2c-0bbad8967ccd" providerId="AD" clId="Web-{0D0A4987-DE72-9E4A-F21F-5ECF5A5119C5}" dt="2023-10-11T12:29:46.410" v="11" actId="1076"/>
          <ac:spMkLst>
            <pc:docMk/>
            <pc:sldMk cId="896062258" sldId="311"/>
            <ac:spMk id="6" creationId="{8B418FA1-F947-976B-9DA4-8B1A430D5E31}"/>
          </ac:spMkLst>
        </pc:spChg>
        <pc:picChg chg="add mod ord">
          <ac:chgData name="Keen, Alyson Y" userId="S::akeen2@iuhealth.org::f73aba41-7922-4b03-bf2c-0bbad8967ccd" providerId="AD" clId="Web-{0D0A4987-DE72-9E4A-F21F-5ECF5A5119C5}" dt="2023-10-11T12:29:32.519" v="10"/>
          <ac:picMkLst>
            <pc:docMk/>
            <pc:sldMk cId="896062258" sldId="311"/>
            <ac:picMk id="3" creationId="{1F2C5368-F7FF-E3C6-BBA0-15298C5D286A}"/>
          </ac:picMkLst>
        </pc:picChg>
      </pc:sldChg>
      <pc:sldChg chg="modSp mod modClrScheme chgLayout">
        <pc:chgData name="Keen, Alyson Y" userId="S::akeen2@iuhealth.org::f73aba41-7922-4b03-bf2c-0bbad8967ccd" providerId="AD" clId="Web-{0D0A4987-DE72-9E4A-F21F-5ECF5A5119C5}" dt="2023-10-11T13:46:56.457" v="950" actId="20577"/>
        <pc:sldMkLst>
          <pc:docMk/>
          <pc:sldMk cId="4203097168" sldId="313"/>
        </pc:sldMkLst>
        <pc:spChg chg="mod ord">
          <ac:chgData name="Keen, Alyson Y" userId="S::akeen2@iuhealth.org::f73aba41-7922-4b03-bf2c-0bbad8967ccd" providerId="AD" clId="Web-{0D0A4987-DE72-9E4A-F21F-5ECF5A5119C5}" dt="2023-10-11T13:46:51.676" v="949"/>
          <ac:spMkLst>
            <pc:docMk/>
            <pc:sldMk cId="4203097168" sldId="313"/>
            <ac:spMk id="2" creationId="{B72ABB8F-EEB9-7481-C4A9-3BCABCA5C06C}"/>
          </ac:spMkLst>
        </pc:spChg>
        <pc:spChg chg="mod ord">
          <ac:chgData name="Keen, Alyson Y" userId="S::akeen2@iuhealth.org::f73aba41-7922-4b03-bf2c-0bbad8967ccd" providerId="AD" clId="Web-{0D0A4987-DE72-9E4A-F21F-5ECF5A5119C5}" dt="2023-10-11T13:46:56.457" v="950" actId="20577"/>
          <ac:spMkLst>
            <pc:docMk/>
            <pc:sldMk cId="4203097168" sldId="313"/>
            <ac:spMk id="3" creationId="{7A6A672B-B996-B86A-1E79-A20431747664}"/>
          </ac:spMkLst>
        </pc:spChg>
        <pc:spChg chg="mod ord">
          <ac:chgData name="Keen, Alyson Y" userId="S::akeen2@iuhealth.org::f73aba41-7922-4b03-bf2c-0bbad8967ccd" providerId="AD" clId="Web-{0D0A4987-DE72-9E4A-F21F-5ECF5A5119C5}" dt="2023-10-11T13:46:51.676" v="949"/>
          <ac:spMkLst>
            <pc:docMk/>
            <pc:sldMk cId="4203097168" sldId="313"/>
            <ac:spMk id="4" creationId="{4B16F0F9-B32F-ACC1-DC13-0A7FA1537238}"/>
          </ac:spMkLst>
        </pc:spChg>
      </pc:sldChg>
      <pc:sldChg chg="addSp delSp modSp mod modClrScheme chgLayout">
        <pc:chgData name="Keen, Alyson Y" userId="S::akeen2@iuhealth.org::f73aba41-7922-4b03-bf2c-0bbad8967ccd" providerId="AD" clId="Web-{0D0A4987-DE72-9E4A-F21F-5ECF5A5119C5}" dt="2023-10-11T14:10:01.229" v="1479" actId="20577"/>
        <pc:sldMkLst>
          <pc:docMk/>
          <pc:sldMk cId="1209152567" sldId="333"/>
        </pc:sldMkLst>
        <pc:spChg chg="mod">
          <ac:chgData name="Keen, Alyson Y" userId="S::akeen2@iuhealth.org::f73aba41-7922-4b03-bf2c-0bbad8967ccd" providerId="AD" clId="Web-{0D0A4987-DE72-9E4A-F21F-5ECF5A5119C5}" dt="2023-10-11T12:30:10.582" v="14"/>
          <ac:spMkLst>
            <pc:docMk/>
            <pc:sldMk cId="1209152567" sldId="333"/>
            <ac:spMk id="2" creationId="{7FCC8BF8-0CE6-C83F-8600-29D363E98A19}"/>
          </ac:spMkLst>
        </pc:spChg>
        <pc:spChg chg="add mod">
          <ac:chgData name="Keen, Alyson Y" userId="S::akeen2@iuhealth.org::f73aba41-7922-4b03-bf2c-0bbad8967ccd" providerId="AD" clId="Web-{0D0A4987-DE72-9E4A-F21F-5ECF5A5119C5}" dt="2023-10-11T13:29:06.459" v="624" actId="20577"/>
          <ac:spMkLst>
            <pc:docMk/>
            <pc:sldMk cId="1209152567" sldId="333"/>
            <ac:spMk id="3" creationId="{8A0431BC-997F-35A6-1F24-2CA5B04FB7A2}"/>
          </ac:spMkLst>
        </pc:spChg>
        <pc:spChg chg="mod ord">
          <ac:chgData name="Keen, Alyson Y" userId="S::akeen2@iuhealth.org::f73aba41-7922-4b03-bf2c-0bbad8967ccd" providerId="AD" clId="Web-{0D0A4987-DE72-9E4A-F21F-5ECF5A5119C5}" dt="2023-10-11T12:30:10.582" v="14"/>
          <ac:spMkLst>
            <pc:docMk/>
            <pc:sldMk cId="1209152567" sldId="333"/>
            <ac:spMk id="6" creationId="{5116D20B-BC07-FDC7-BCD4-5C806B98A9CD}"/>
          </ac:spMkLst>
        </pc:spChg>
        <pc:spChg chg="mod ord">
          <ac:chgData name="Keen, Alyson Y" userId="S::akeen2@iuhealth.org::f73aba41-7922-4b03-bf2c-0bbad8967ccd" providerId="AD" clId="Web-{0D0A4987-DE72-9E4A-F21F-5ECF5A5119C5}" dt="2023-10-11T14:10:01.229" v="1479" actId="20577"/>
          <ac:spMkLst>
            <pc:docMk/>
            <pc:sldMk cId="1209152567" sldId="333"/>
            <ac:spMk id="7" creationId="{7E75C73D-80BD-426E-12AD-41BC58C448FB}"/>
          </ac:spMkLst>
        </pc:spChg>
        <pc:picChg chg="add del">
          <ac:chgData name="Keen, Alyson Y" userId="S::akeen2@iuhealth.org::f73aba41-7922-4b03-bf2c-0bbad8967ccd" providerId="AD" clId="Web-{0D0A4987-DE72-9E4A-F21F-5ECF5A5119C5}" dt="2023-10-11T13:25:03.312" v="559"/>
          <ac:picMkLst>
            <pc:docMk/>
            <pc:sldMk cId="1209152567" sldId="333"/>
            <ac:picMk id="5" creationId="{959B1B88-EE49-F807-253B-A817555195F8}"/>
          </ac:picMkLst>
        </pc:picChg>
      </pc:sldChg>
      <pc:sldChg chg="modSp mod modClrScheme chgLayout modNotes">
        <pc:chgData name="Keen, Alyson Y" userId="S::akeen2@iuhealth.org::f73aba41-7922-4b03-bf2c-0bbad8967ccd" providerId="AD" clId="Web-{0D0A4987-DE72-9E4A-F21F-5ECF5A5119C5}" dt="2023-10-11T13:46:02.346" v="944" actId="20577"/>
        <pc:sldMkLst>
          <pc:docMk/>
          <pc:sldMk cId="486575923" sldId="334"/>
        </pc:sldMkLst>
        <pc:spChg chg="mod ord">
          <ac:chgData name="Keen, Alyson Y" userId="S::akeen2@iuhealth.org::f73aba41-7922-4b03-bf2c-0bbad8967ccd" providerId="AD" clId="Web-{0D0A4987-DE72-9E4A-F21F-5ECF5A5119C5}" dt="2023-10-11T13:45:45.783" v="943"/>
          <ac:spMkLst>
            <pc:docMk/>
            <pc:sldMk cId="486575923" sldId="334"/>
            <ac:spMk id="2" creationId="{BD03D094-1923-A5DC-4ECD-1E5004F21DE5}"/>
          </ac:spMkLst>
        </pc:spChg>
        <pc:spChg chg="mod ord">
          <ac:chgData name="Keen, Alyson Y" userId="S::akeen2@iuhealth.org::f73aba41-7922-4b03-bf2c-0bbad8967ccd" providerId="AD" clId="Web-{0D0A4987-DE72-9E4A-F21F-5ECF5A5119C5}" dt="2023-10-11T13:46:02.346" v="944" actId="20577"/>
          <ac:spMkLst>
            <pc:docMk/>
            <pc:sldMk cId="486575923" sldId="334"/>
            <ac:spMk id="3" creationId="{F0D1E010-AB47-20A7-2990-2EEFA723B64A}"/>
          </ac:spMkLst>
        </pc:spChg>
        <pc:spChg chg="mod ord">
          <ac:chgData name="Keen, Alyson Y" userId="S::akeen2@iuhealth.org::f73aba41-7922-4b03-bf2c-0bbad8967ccd" providerId="AD" clId="Web-{0D0A4987-DE72-9E4A-F21F-5ECF5A5119C5}" dt="2023-10-11T13:45:45.783" v="943"/>
          <ac:spMkLst>
            <pc:docMk/>
            <pc:sldMk cId="486575923" sldId="334"/>
            <ac:spMk id="4" creationId="{941B390A-03E4-49DC-1545-94C611C4D0E4}"/>
          </ac:spMkLst>
        </pc:spChg>
      </pc:sldChg>
      <pc:sldChg chg="modSp mod modClrScheme chgLayout">
        <pc:chgData name="Keen, Alyson Y" userId="S::akeen2@iuhealth.org::f73aba41-7922-4b03-bf2c-0bbad8967ccd" providerId="AD" clId="Web-{0D0A4987-DE72-9E4A-F21F-5ECF5A5119C5}" dt="2023-10-11T14:06:14.223" v="1459" actId="20577"/>
        <pc:sldMkLst>
          <pc:docMk/>
          <pc:sldMk cId="2123555010" sldId="335"/>
        </pc:sldMkLst>
        <pc:spChg chg="mod ord">
          <ac:chgData name="Keen, Alyson Y" userId="S::akeen2@iuhealth.org::f73aba41-7922-4b03-bf2c-0bbad8967ccd" providerId="AD" clId="Web-{0D0A4987-DE72-9E4A-F21F-5ECF5A5119C5}" dt="2023-10-11T14:05:31.956" v="1425" actId="20577"/>
          <ac:spMkLst>
            <pc:docMk/>
            <pc:sldMk cId="2123555010" sldId="335"/>
            <ac:spMk id="2" creationId="{44796BBE-1D95-6EF6-218E-94719EE9765A}"/>
          </ac:spMkLst>
        </pc:spChg>
        <pc:spChg chg="mod ord">
          <ac:chgData name="Keen, Alyson Y" userId="S::akeen2@iuhealth.org::f73aba41-7922-4b03-bf2c-0bbad8967ccd" providerId="AD" clId="Web-{0D0A4987-DE72-9E4A-F21F-5ECF5A5119C5}" dt="2023-10-11T14:06:14.223" v="1459" actId="20577"/>
          <ac:spMkLst>
            <pc:docMk/>
            <pc:sldMk cId="2123555010" sldId="335"/>
            <ac:spMk id="3" creationId="{8FB91108-51BA-DE25-D0DE-27555BA9C1A4}"/>
          </ac:spMkLst>
        </pc:spChg>
        <pc:spChg chg="mod ord">
          <ac:chgData name="Keen, Alyson Y" userId="S::akeen2@iuhealth.org::f73aba41-7922-4b03-bf2c-0bbad8967ccd" providerId="AD" clId="Web-{0D0A4987-DE72-9E4A-F21F-5ECF5A5119C5}" dt="2023-10-11T14:05:05.815" v="1418"/>
          <ac:spMkLst>
            <pc:docMk/>
            <pc:sldMk cId="2123555010" sldId="335"/>
            <ac:spMk id="4" creationId="{94EA0B84-5B5E-8447-666E-BF60123C9B8D}"/>
          </ac:spMkLst>
        </pc:spChg>
      </pc:sldChg>
      <pc:sldChg chg="del">
        <pc:chgData name="Keen, Alyson Y" userId="S::akeen2@iuhealth.org::f73aba41-7922-4b03-bf2c-0bbad8967ccd" providerId="AD" clId="Web-{0D0A4987-DE72-9E4A-F21F-5ECF5A5119C5}" dt="2023-10-11T13:58:24.007" v="1196"/>
        <pc:sldMkLst>
          <pc:docMk/>
          <pc:sldMk cId="1070698748" sldId="336"/>
        </pc:sldMkLst>
      </pc:sldChg>
      <pc:sldChg chg="addSp delSp modSp mod modClrScheme chgLayout">
        <pc:chgData name="Keen, Alyson Y" userId="S::akeen2@iuhealth.org::f73aba41-7922-4b03-bf2c-0bbad8967ccd" providerId="AD" clId="Web-{0D0A4987-DE72-9E4A-F21F-5ECF5A5119C5}" dt="2023-10-11T14:04:57.518" v="1417"/>
        <pc:sldMkLst>
          <pc:docMk/>
          <pc:sldMk cId="3504460463" sldId="348"/>
        </pc:sldMkLst>
        <pc:spChg chg="mod ord">
          <ac:chgData name="Keen, Alyson Y" userId="S::akeen2@iuhealth.org::f73aba41-7922-4b03-bf2c-0bbad8967ccd" providerId="AD" clId="Web-{0D0A4987-DE72-9E4A-F21F-5ECF5A5119C5}" dt="2023-10-11T14:04:57.518" v="1417"/>
          <ac:spMkLst>
            <pc:docMk/>
            <pc:sldMk cId="3504460463" sldId="348"/>
            <ac:spMk id="2" creationId="{2A5D2B37-7EB2-2B26-F085-1752A959533F}"/>
          </ac:spMkLst>
        </pc:spChg>
        <pc:spChg chg="add del mod ord">
          <ac:chgData name="Keen, Alyson Y" userId="S::akeen2@iuhealth.org::f73aba41-7922-4b03-bf2c-0bbad8967ccd" providerId="AD" clId="Web-{0D0A4987-DE72-9E4A-F21F-5ECF5A5119C5}" dt="2023-10-11T14:04:57.518" v="1417"/>
          <ac:spMkLst>
            <pc:docMk/>
            <pc:sldMk cId="3504460463" sldId="348"/>
            <ac:spMk id="3" creationId="{7123E191-39BB-0D3C-00BF-6A098DD4092E}"/>
          </ac:spMkLst>
        </pc:spChg>
        <pc:spChg chg="mod ord">
          <ac:chgData name="Keen, Alyson Y" userId="S::akeen2@iuhealth.org::f73aba41-7922-4b03-bf2c-0bbad8967ccd" providerId="AD" clId="Web-{0D0A4987-DE72-9E4A-F21F-5ECF5A5119C5}" dt="2023-10-11T14:04:57.518" v="1417"/>
          <ac:spMkLst>
            <pc:docMk/>
            <pc:sldMk cId="3504460463" sldId="348"/>
            <ac:spMk id="4" creationId="{6C3B9EF3-A591-DD90-2DBE-54C28177BD44}"/>
          </ac:spMkLst>
        </pc:spChg>
      </pc:sldChg>
      <pc:sldChg chg="modSp mod modClrScheme chgLayout">
        <pc:chgData name="Keen, Alyson Y" userId="S::akeen2@iuhealth.org::f73aba41-7922-4b03-bf2c-0bbad8967ccd" providerId="AD" clId="Web-{0D0A4987-DE72-9E4A-F21F-5ECF5A5119C5}" dt="2023-10-11T13:46:18.487" v="946" actId="20577"/>
        <pc:sldMkLst>
          <pc:docMk/>
          <pc:sldMk cId="773840547" sldId="350"/>
        </pc:sldMkLst>
        <pc:spChg chg="mod ord">
          <ac:chgData name="Keen, Alyson Y" userId="S::akeen2@iuhealth.org::f73aba41-7922-4b03-bf2c-0bbad8967ccd" providerId="AD" clId="Web-{0D0A4987-DE72-9E4A-F21F-5ECF5A5119C5}" dt="2023-10-11T13:45:17.704" v="940"/>
          <ac:spMkLst>
            <pc:docMk/>
            <pc:sldMk cId="773840547" sldId="350"/>
            <ac:spMk id="2" creationId="{877D54E2-5A94-5ED8-7525-E06519EDBDC3}"/>
          </ac:spMkLst>
        </pc:spChg>
        <pc:spChg chg="mod ord">
          <ac:chgData name="Keen, Alyson Y" userId="S::akeen2@iuhealth.org::f73aba41-7922-4b03-bf2c-0bbad8967ccd" providerId="AD" clId="Web-{0D0A4987-DE72-9E4A-F21F-5ECF5A5119C5}" dt="2023-10-11T13:46:18.487" v="946" actId="20577"/>
          <ac:spMkLst>
            <pc:docMk/>
            <pc:sldMk cId="773840547" sldId="350"/>
            <ac:spMk id="3" creationId="{890AF64D-B956-E65C-0CF0-B1131058A751}"/>
          </ac:spMkLst>
        </pc:spChg>
        <pc:spChg chg="mod ord">
          <ac:chgData name="Keen, Alyson Y" userId="S::akeen2@iuhealth.org::f73aba41-7922-4b03-bf2c-0bbad8967ccd" providerId="AD" clId="Web-{0D0A4987-DE72-9E4A-F21F-5ECF5A5119C5}" dt="2023-10-11T13:45:17.704" v="940"/>
          <ac:spMkLst>
            <pc:docMk/>
            <pc:sldMk cId="773840547" sldId="350"/>
            <ac:spMk id="4" creationId="{064744BD-7C71-623E-26EB-EC2B2397D589}"/>
          </ac:spMkLst>
        </pc:spChg>
      </pc:sldChg>
      <pc:sldChg chg="addSp delSp modSp mod modClrScheme chgLayout modNotes">
        <pc:chgData name="Keen, Alyson Y" userId="S::akeen2@iuhealth.org::f73aba41-7922-4b03-bf2c-0bbad8967ccd" providerId="AD" clId="Web-{0D0A4987-DE72-9E4A-F21F-5ECF5A5119C5}" dt="2023-10-11T13:53:57.047" v="1028"/>
        <pc:sldMkLst>
          <pc:docMk/>
          <pc:sldMk cId="285594646" sldId="351"/>
        </pc:sldMkLst>
        <pc:spChg chg="mod ord">
          <ac:chgData name="Keen, Alyson Y" userId="S::akeen2@iuhealth.org::f73aba41-7922-4b03-bf2c-0bbad8967ccd" providerId="AD" clId="Web-{0D0A4987-DE72-9E4A-F21F-5ECF5A5119C5}" dt="2023-10-11T13:51:59.481" v="1011"/>
          <ac:spMkLst>
            <pc:docMk/>
            <pc:sldMk cId="285594646" sldId="351"/>
            <ac:spMk id="2" creationId="{BCAC2AA2-2C9B-EA55-0A7A-54044979954C}"/>
          </ac:spMkLst>
        </pc:spChg>
        <pc:spChg chg="mod ord">
          <ac:chgData name="Keen, Alyson Y" userId="S::akeen2@iuhealth.org::f73aba41-7922-4b03-bf2c-0bbad8967ccd" providerId="AD" clId="Web-{0D0A4987-DE72-9E4A-F21F-5ECF5A5119C5}" dt="2023-10-11T13:51:59.481" v="1011"/>
          <ac:spMkLst>
            <pc:docMk/>
            <pc:sldMk cId="285594646" sldId="351"/>
            <ac:spMk id="4" creationId="{03791F2D-596C-1AB9-0156-D9DF07EFB776}"/>
          </ac:spMkLst>
        </pc:spChg>
        <pc:spChg chg="mod">
          <ac:chgData name="Keen, Alyson Y" userId="S::akeen2@iuhealth.org::f73aba41-7922-4b03-bf2c-0bbad8967ccd" providerId="AD" clId="Web-{0D0A4987-DE72-9E4A-F21F-5ECF5A5119C5}" dt="2023-10-11T13:52:35.529" v="1018" actId="14100"/>
          <ac:spMkLst>
            <pc:docMk/>
            <pc:sldMk cId="285594646" sldId="351"/>
            <ac:spMk id="5" creationId="{31EB67A4-0226-8E58-3841-D63853A23800}"/>
          </ac:spMkLst>
        </pc:spChg>
        <pc:spChg chg="add del mod ord">
          <ac:chgData name="Keen, Alyson Y" userId="S::akeen2@iuhealth.org::f73aba41-7922-4b03-bf2c-0bbad8967ccd" providerId="AD" clId="Web-{0D0A4987-DE72-9E4A-F21F-5ECF5A5119C5}" dt="2023-10-11T13:52:08.106" v="1012"/>
          <ac:spMkLst>
            <pc:docMk/>
            <pc:sldMk cId="285594646" sldId="351"/>
            <ac:spMk id="6" creationId="{98E773C0-128D-6802-BC54-1FBD9F6F2283}"/>
          </ac:spMkLst>
        </pc:spChg>
        <pc:picChg chg="mod">
          <ac:chgData name="Keen, Alyson Y" userId="S::akeen2@iuhealth.org::f73aba41-7922-4b03-bf2c-0bbad8967ccd" providerId="AD" clId="Web-{0D0A4987-DE72-9E4A-F21F-5ECF5A5119C5}" dt="2023-10-11T13:52:21.997" v="1016" actId="14100"/>
          <ac:picMkLst>
            <pc:docMk/>
            <pc:sldMk cId="285594646" sldId="351"/>
            <ac:picMk id="3" creationId="{919B183E-0AC6-3E4A-206F-FE4E8210F124}"/>
          </ac:picMkLst>
        </pc:picChg>
        <pc:picChg chg="add del mod">
          <ac:chgData name="Keen, Alyson Y" userId="S::akeen2@iuhealth.org::f73aba41-7922-4b03-bf2c-0bbad8967ccd" providerId="AD" clId="Web-{0D0A4987-DE72-9E4A-F21F-5ECF5A5119C5}" dt="2023-10-11T13:52:44.185" v="1020" actId="14100"/>
          <ac:picMkLst>
            <pc:docMk/>
            <pc:sldMk cId="285594646" sldId="351"/>
            <ac:picMk id="8" creationId="{BF0D6F0A-F3B1-09D9-CB82-EF81DFA25A82}"/>
          </ac:picMkLst>
        </pc:picChg>
      </pc:sldChg>
      <pc:sldChg chg="addSp delSp modSp add del mod modClrScheme modShow chgLayout modNotes">
        <pc:chgData name="Keen, Alyson Y" userId="S::akeen2@iuhealth.org::f73aba41-7922-4b03-bf2c-0bbad8967ccd" providerId="AD" clId="Web-{0D0A4987-DE72-9E4A-F21F-5ECF5A5119C5}" dt="2023-10-11T14:08:36.680" v="1472"/>
        <pc:sldMkLst>
          <pc:docMk/>
          <pc:sldMk cId="3036698005" sldId="352"/>
        </pc:sldMkLst>
        <pc:spChg chg="mod ord">
          <ac:chgData name="Keen, Alyson Y" userId="S::akeen2@iuhealth.org::f73aba41-7922-4b03-bf2c-0bbad8967ccd" providerId="AD" clId="Web-{0D0A4987-DE72-9E4A-F21F-5ECF5A5119C5}" dt="2023-10-11T14:08:01.913" v="1469"/>
          <ac:spMkLst>
            <pc:docMk/>
            <pc:sldMk cId="3036698005" sldId="352"/>
            <ac:spMk id="2" creationId="{29C3549C-5DEA-4135-B84D-6D6E829816BE}"/>
          </ac:spMkLst>
        </pc:spChg>
        <pc:spChg chg="mod ord">
          <ac:chgData name="Keen, Alyson Y" userId="S::akeen2@iuhealth.org::f73aba41-7922-4b03-bf2c-0bbad8967ccd" providerId="AD" clId="Web-{0D0A4987-DE72-9E4A-F21F-5ECF5A5119C5}" dt="2023-10-11T14:08:01.913" v="1469"/>
          <ac:spMkLst>
            <pc:docMk/>
            <pc:sldMk cId="3036698005" sldId="352"/>
            <ac:spMk id="4" creationId="{2D8913A3-AAF0-2FA1-56B3-1B9FA93081CC}"/>
          </ac:spMkLst>
        </pc:spChg>
        <pc:spChg chg="add del mod ord">
          <ac:chgData name="Keen, Alyson Y" userId="S::akeen2@iuhealth.org::f73aba41-7922-4b03-bf2c-0bbad8967ccd" providerId="AD" clId="Web-{0D0A4987-DE72-9E4A-F21F-5ECF5A5119C5}" dt="2023-10-11T13:32:04.495" v="642"/>
          <ac:spMkLst>
            <pc:docMk/>
            <pc:sldMk cId="3036698005" sldId="352"/>
            <ac:spMk id="7" creationId="{1C40BE60-7267-4F77-70E7-F3D9C012EC0C}"/>
          </ac:spMkLst>
        </pc:spChg>
        <pc:spChg chg="add del mod ord">
          <ac:chgData name="Keen, Alyson Y" userId="S::akeen2@iuhealth.org::f73aba41-7922-4b03-bf2c-0bbad8967ccd" providerId="AD" clId="Web-{0D0A4987-DE72-9E4A-F21F-5ECF5A5119C5}" dt="2023-10-11T14:08:06.976" v="1470"/>
          <ac:spMkLst>
            <pc:docMk/>
            <pc:sldMk cId="3036698005" sldId="352"/>
            <ac:spMk id="8" creationId="{402A6695-CB86-91BF-DF07-180D7F3F202E}"/>
          </ac:spMkLst>
        </pc:spChg>
        <pc:picChg chg="add mod">
          <ac:chgData name="Keen, Alyson Y" userId="S::akeen2@iuhealth.org::f73aba41-7922-4b03-bf2c-0bbad8967ccd" providerId="AD" clId="Web-{0D0A4987-DE72-9E4A-F21F-5ECF5A5119C5}" dt="2023-10-11T14:08:36.680" v="1472"/>
          <ac:picMkLst>
            <pc:docMk/>
            <pc:sldMk cId="3036698005" sldId="352"/>
            <ac:picMk id="5" creationId="{3F036E5E-BA59-F1CC-A385-2461C0D4DDB5}"/>
          </ac:picMkLst>
        </pc:picChg>
        <pc:picChg chg="mod">
          <ac:chgData name="Keen, Alyson Y" userId="S::akeen2@iuhealth.org::f73aba41-7922-4b03-bf2c-0bbad8967ccd" providerId="AD" clId="Web-{0D0A4987-DE72-9E4A-F21F-5ECF5A5119C5}" dt="2023-10-11T14:08:27.477" v="1471"/>
          <ac:picMkLst>
            <pc:docMk/>
            <pc:sldMk cId="3036698005" sldId="352"/>
            <ac:picMk id="6" creationId="{58DD7E70-E5BA-72DB-9DF8-AA6ADEEE6691}"/>
          </ac:picMkLst>
        </pc:picChg>
      </pc:sldChg>
      <pc:sldChg chg="addSp delSp modSp mod modClrScheme chgLayout modNotes">
        <pc:chgData name="Keen, Alyson Y" userId="S::akeen2@iuhealth.org::f73aba41-7922-4b03-bf2c-0bbad8967ccd" providerId="AD" clId="Web-{0D0A4987-DE72-9E4A-F21F-5ECF5A5119C5}" dt="2023-10-11T13:57:09.021" v="1190" actId="1076"/>
        <pc:sldMkLst>
          <pc:docMk/>
          <pc:sldMk cId="1548033292" sldId="353"/>
        </pc:sldMkLst>
        <pc:spChg chg="mod ord">
          <ac:chgData name="Keen, Alyson Y" userId="S::akeen2@iuhealth.org::f73aba41-7922-4b03-bf2c-0bbad8967ccd" providerId="AD" clId="Web-{0D0A4987-DE72-9E4A-F21F-5ECF5A5119C5}" dt="2023-10-11T13:24:08.951" v="556" actId="20577"/>
          <ac:spMkLst>
            <pc:docMk/>
            <pc:sldMk cId="1548033292" sldId="353"/>
            <ac:spMk id="2" creationId="{AB4E5108-D25B-57CF-A168-73840DAA856B}"/>
          </ac:spMkLst>
        </pc:spChg>
        <pc:spChg chg="add del mod ord">
          <ac:chgData name="Keen, Alyson Y" userId="S::akeen2@iuhealth.org::f73aba41-7922-4b03-bf2c-0bbad8967ccd" providerId="AD" clId="Web-{0D0A4987-DE72-9E4A-F21F-5ECF5A5119C5}" dt="2023-10-11T13:20:31.336" v="427"/>
          <ac:spMkLst>
            <pc:docMk/>
            <pc:sldMk cId="1548033292" sldId="353"/>
            <ac:spMk id="3" creationId="{DC419242-3A4E-F5C2-57A0-5E78D60695F5}"/>
          </ac:spMkLst>
        </pc:spChg>
        <pc:spChg chg="mod ord modVis">
          <ac:chgData name="Keen, Alyson Y" userId="S::akeen2@iuhealth.org::f73aba41-7922-4b03-bf2c-0bbad8967ccd" providerId="AD" clId="Web-{0D0A4987-DE72-9E4A-F21F-5ECF5A5119C5}" dt="2023-10-11T13:20:31.336" v="427"/>
          <ac:spMkLst>
            <pc:docMk/>
            <pc:sldMk cId="1548033292" sldId="353"/>
            <ac:spMk id="4" creationId="{2B6A8377-FC3F-328E-ED45-3A3069D103C3}"/>
          </ac:spMkLst>
        </pc:spChg>
        <pc:spChg chg="add mod">
          <ac:chgData name="Keen, Alyson Y" userId="S::akeen2@iuhealth.org::f73aba41-7922-4b03-bf2c-0bbad8967ccd" providerId="AD" clId="Web-{0D0A4987-DE72-9E4A-F21F-5ECF5A5119C5}" dt="2023-10-11T13:46:33.300" v="947" actId="20577"/>
          <ac:spMkLst>
            <pc:docMk/>
            <pc:sldMk cId="1548033292" sldId="353"/>
            <ac:spMk id="11" creationId="{DC419242-3A4E-F5C2-57A0-5E78D60695F5}"/>
          </ac:spMkLst>
        </pc:spChg>
        <pc:spChg chg="add mod">
          <ac:chgData name="Keen, Alyson Y" userId="S::akeen2@iuhealth.org::f73aba41-7922-4b03-bf2c-0bbad8967ccd" providerId="AD" clId="Web-{0D0A4987-DE72-9E4A-F21F-5ECF5A5119C5}" dt="2023-10-11T13:57:09.021" v="1190" actId="1076"/>
          <ac:spMkLst>
            <pc:docMk/>
            <pc:sldMk cId="1548033292" sldId="353"/>
            <ac:spMk id="21" creationId="{78BC8211-21AA-7C00-5389-0FE6A857FE00}"/>
          </ac:spMkLst>
        </pc:spChg>
        <pc:graphicFrameChg chg="add del">
          <ac:chgData name="Keen, Alyson Y" userId="S::akeen2@iuhealth.org::f73aba41-7922-4b03-bf2c-0bbad8967ccd" providerId="AD" clId="Web-{0D0A4987-DE72-9E4A-F21F-5ECF5A5119C5}" dt="2023-10-11T13:20:16.898" v="424"/>
          <ac:graphicFrameMkLst>
            <pc:docMk/>
            <pc:sldMk cId="1548033292" sldId="353"/>
            <ac:graphicFrameMk id="7" creationId="{22551679-2273-886A-B946-81DDCFCC25DA}"/>
          </ac:graphicFrameMkLst>
        </pc:graphicFrameChg>
        <pc:graphicFrameChg chg="add del">
          <ac:chgData name="Keen, Alyson Y" userId="S::akeen2@iuhealth.org::f73aba41-7922-4b03-bf2c-0bbad8967ccd" providerId="AD" clId="Web-{0D0A4987-DE72-9E4A-F21F-5ECF5A5119C5}" dt="2023-10-11T13:20:31.336" v="426"/>
          <ac:graphicFrameMkLst>
            <pc:docMk/>
            <pc:sldMk cId="1548033292" sldId="353"/>
            <ac:graphicFrameMk id="9" creationId="{407FDE6B-A376-EFA2-BD63-B97CD26F599F}"/>
          </ac:graphicFrameMkLst>
        </pc:graphicFrameChg>
        <pc:picChg chg="del">
          <ac:chgData name="Keen, Alyson Y" userId="S::akeen2@iuhealth.org::f73aba41-7922-4b03-bf2c-0bbad8967ccd" providerId="AD" clId="Web-{0D0A4987-DE72-9E4A-F21F-5ECF5A5119C5}" dt="2023-10-11T13:15:37.250" v="311"/>
          <ac:picMkLst>
            <pc:docMk/>
            <pc:sldMk cId="1548033292" sldId="353"/>
            <ac:picMk id="6" creationId="{C4F65C5D-0153-E36D-A2C2-B39D95ADCCFE}"/>
          </ac:picMkLst>
        </pc:picChg>
      </pc:sldChg>
      <pc:sldChg chg="del">
        <pc:chgData name="Keen, Alyson Y" userId="S::akeen2@iuhealth.org::f73aba41-7922-4b03-bf2c-0bbad8967ccd" providerId="AD" clId="Web-{0D0A4987-DE72-9E4A-F21F-5ECF5A5119C5}" dt="2023-10-11T13:50:10.447" v="966"/>
        <pc:sldMkLst>
          <pc:docMk/>
          <pc:sldMk cId="1972751982" sldId="354"/>
        </pc:sldMkLst>
      </pc:sldChg>
      <pc:sldChg chg="addSp delSp modSp del mod modClrScheme chgLayout">
        <pc:chgData name="Keen, Alyson Y" userId="S::akeen2@iuhealth.org::f73aba41-7922-4b03-bf2c-0bbad8967ccd" providerId="AD" clId="Web-{0D0A4987-DE72-9E4A-F21F-5ECF5A5119C5}" dt="2023-10-11T13:40:44.244" v="906"/>
        <pc:sldMkLst>
          <pc:docMk/>
          <pc:sldMk cId="3864150927" sldId="355"/>
        </pc:sldMkLst>
        <pc:spChg chg="mod ord">
          <ac:chgData name="Keen, Alyson Y" userId="S::akeen2@iuhealth.org::f73aba41-7922-4b03-bf2c-0bbad8967ccd" providerId="AD" clId="Web-{0D0A4987-DE72-9E4A-F21F-5ECF5A5119C5}" dt="2023-10-11T13:39:05.413" v="743" actId="20577"/>
          <ac:spMkLst>
            <pc:docMk/>
            <pc:sldMk cId="3864150927" sldId="355"/>
            <ac:spMk id="2" creationId="{D0C49198-7185-D6E8-29CC-70455CC6A2EF}"/>
          </ac:spMkLst>
        </pc:spChg>
        <pc:spChg chg="mod ord">
          <ac:chgData name="Keen, Alyson Y" userId="S::akeen2@iuhealth.org::f73aba41-7922-4b03-bf2c-0bbad8967ccd" providerId="AD" clId="Web-{0D0A4987-DE72-9E4A-F21F-5ECF5A5119C5}" dt="2023-10-11T13:38:22.584" v="728" actId="14100"/>
          <ac:spMkLst>
            <pc:docMk/>
            <pc:sldMk cId="3864150927" sldId="355"/>
            <ac:spMk id="3" creationId="{E3F4292E-AE84-1ECE-A921-121D3891FDB6}"/>
          </ac:spMkLst>
        </pc:spChg>
        <pc:spChg chg="mod ord">
          <ac:chgData name="Keen, Alyson Y" userId="S::akeen2@iuhealth.org::f73aba41-7922-4b03-bf2c-0bbad8967ccd" providerId="AD" clId="Web-{0D0A4987-DE72-9E4A-F21F-5ECF5A5119C5}" dt="2023-10-11T13:36:02.033" v="697"/>
          <ac:spMkLst>
            <pc:docMk/>
            <pc:sldMk cId="3864150927" sldId="355"/>
            <ac:spMk id="5" creationId="{422E4D9D-3419-A577-22EA-AFC7A9778A4D}"/>
          </ac:spMkLst>
        </pc:spChg>
        <pc:spChg chg="add del mod">
          <ac:chgData name="Keen, Alyson Y" userId="S::akeen2@iuhealth.org::f73aba41-7922-4b03-bf2c-0bbad8967ccd" providerId="AD" clId="Web-{0D0A4987-DE72-9E4A-F21F-5ECF5A5119C5}" dt="2023-10-11T13:38:10.537" v="725"/>
          <ac:spMkLst>
            <pc:docMk/>
            <pc:sldMk cId="3864150927" sldId="355"/>
            <ac:spMk id="9" creationId="{7F1B4591-9B3C-92D7-80C8-4E206855A8F4}"/>
          </ac:spMkLst>
        </pc:spChg>
        <pc:picChg chg="add del">
          <ac:chgData name="Keen, Alyson Y" userId="S::akeen2@iuhealth.org::f73aba41-7922-4b03-bf2c-0bbad8967ccd" providerId="AD" clId="Web-{0D0A4987-DE72-9E4A-F21F-5ECF5A5119C5}" dt="2023-10-11T13:18:59.177" v="404"/>
          <ac:picMkLst>
            <pc:docMk/>
            <pc:sldMk cId="3864150927" sldId="355"/>
            <ac:picMk id="6" creationId="{D9399A36-0C45-5B78-B5FD-EC4D6C888A5A}"/>
          </ac:picMkLst>
        </pc:picChg>
        <pc:picChg chg="add del">
          <ac:chgData name="Keen, Alyson Y" userId="S::akeen2@iuhealth.org::f73aba41-7922-4b03-bf2c-0bbad8967ccd" providerId="AD" clId="Web-{0D0A4987-DE72-9E4A-F21F-5ECF5A5119C5}" dt="2023-10-11T13:23:15.825" v="512"/>
          <ac:picMkLst>
            <pc:docMk/>
            <pc:sldMk cId="3864150927" sldId="355"/>
            <ac:picMk id="8" creationId="{63B2E3E0-3047-FFDD-7F3D-7787DC2A9BD3}"/>
          </ac:picMkLst>
        </pc:picChg>
        <pc:picChg chg="del">
          <ac:chgData name="Keen, Alyson Y" userId="S::akeen2@iuhealth.org::f73aba41-7922-4b03-bf2c-0bbad8967ccd" providerId="AD" clId="Web-{0D0A4987-DE72-9E4A-F21F-5ECF5A5119C5}" dt="2023-10-11T13:18:18.223" v="393"/>
          <ac:picMkLst>
            <pc:docMk/>
            <pc:sldMk cId="3864150927" sldId="355"/>
            <ac:picMk id="16" creationId="{F7922517-046C-82F1-B51E-2BE4CF75DB96}"/>
          </ac:picMkLst>
        </pc:picChg>
      </pc:sldChg>
      <pc:sldChg chg="modSp mod modClrScheme chgLayout">
        <pc:chgData name="Keen, Alyson Y" userId="S::akeen2@iuhealth.org::f73aba41-7922-4b03-bf2c-0bbad8967ccd" providerId="AD" clId="Web-{0D0A4987-DE72-9E4A-F21F-5ECF5A5119C5}" dt="2023-10-11T13:57:47.350" v="1193" actId="1076"/>
        <pc:sldMkLst>
          <pc:docMk/>
          <pc:sldMk cId="2517414876" sldId="356"/>
        </pc:sldMkLst>
        <pc:spChg chg="mod">
          <ac:chgData name="Keen, Alyson Y" userId="S::akeen2@iuhealth.org::f73aba41-7922-4b03-bf2c-0bbad8967ccd" providerId="AD" clId="Web-{0D0A4987-DE72-9E4A-F21F-5ECF5A5119C5}" dt="2023-10-11T13:47:51.943" v="959" actId="1076"/>
          <ac:spMkLst>
            <pc:docMk/>
            <pc:sldMk cId="2517414876" sldId="356"/>
            <ac:spMk id="2" creationId="{8450C3CF-2E7C-AC87-35A0-62EE69734B88}"/>
          </ac:spMkLst>
        </pc:spChg>
        <pc:spChg chg="mod modVis">
          <ac:chgData name="Keen, Alyson Y" userId="S::akeen2@iuhealth.org::f73aba41-7922-4b03-bf2c-0bbad8967ccd" providerId="AD" clId="Web-{0D0A4987-DE72-9E4A-F21F-5ECF5A5119C5}" dt="2023-10-11T13:47:17.223" v="951"/>
          <ac:spMkLst>
            <pc:docMk/>
            <pc:sldMk cId="2517414876" sldId="356"/>
            <ac:spMk id="4" creationId="{9C710C42-92B7-DD3B-BCA9-C7D4CBCF9E89}"/>
          </ac:spMkLst>
        </pc:spChg>
        <pc:picChg chg="mod ord">
          <ac:chgData name="Keen, Alyson Y" userId="S::akeen2@iuhealth.org::f73aba41-7922-4b03-bf2c-0bbad8967ccd" providerId="AD" clId="Web-{0D0A4987-DE72-9E4A-F21F-5ECF5A5119C5}" dt="2023-10-11T13:57:47.350" v="1193" actId="1076"/>
          <ac:picMkLst>
            <pc:docMk/>
            <pc:sldMk cId="2517414876" sldId="356"/>
            <ac:picMk id="5" creationId="{4FD461D8-4ADF-9D1E-411D-7DB4CB1F3099}"/>
          </ac:picMkLst>
        </pc:picChg>
      </pc:sldChg>
      <pc:sldChg chg="modSp mod modClrScheme chgLayout">
        <pc:chgData name="Keen, Alyson Y" userId="S::akeen2@iuhealth.org::f73aba41-7922-4b03-bf2c-0bbad8967ccd" providerId="AD" clId="Web-{0D0A4987-DE72-9E4A-F21F-5ECF5A5119C5}" dt="2023-10-11T13:47:40.865" v="957" actId="14100"/>
        <pc:sldMkLst>
          <pc:docMk/>
          <pc:sldMk cId="130779462" sldId="357"/>
        </pc:sldMkLst>
        <pc:spChg chg="mod">
          <ac:chgData name="Keen, Alyson Y" userId="S::akeen2@iuhealth.org::f73aba41-7922-4b03-bf2c-0bbad8967ccd" providerId="AD" clId="Web-{0D0A4987-DE72-9E4A-F21F-5ECF5A5119C5}" dt="2023-10-11T13:47:32.630" v="954" actId="1076"/>
          <ac:spMkLst>
            <pc:docMk/>
            <pc:sldMk cId="130779462" sldId="357"/>
            <ac:spMk id="2" creationId="{BAE248F1-0726-FB20-2FDA-2126BB2A8572}"/>
          </ac:spMkLst>
        </pc:spChg>
        <pc:spChg chg="mod modVis">
          <ac:chgData name="Keen, Alyson Y" userId="S::akeen2@iuhealth.org::f73aba41-7922-4b03-bf2c-0bbad8967ccd" providerId="AD" clId="Web-{0D0A4987-DE72-9E4A-F21F-5ECF5A5119C5}" dt="2023-10-11T13:47:26.224" v="952"/>
          <ac:spMkLst>
            <pc:docMk/>
            <pc:sldMk cId="130779462" sldId="357"/>
            <ac:spMk id="4" creationId="{BC2AD1FD-0FA8-FB3B-8AFF-28DFFF2DFB23}"/>
          </ac:spMkLst>
        </pc:spChg>
        <pc:picChg chg="mod ord">
          <ac:chgData name="Keen, Alyson Y" userId="S::akeen2@iuhealth.org::f73aba41-7922-4b03-bf2c-0bbad8967ccd" providerId="AD" clId="Web-{0D0A4987-DE72-9E4A-F21F-5ECF5A5119C5}" dt="2023-10-11T13:47:40.865" v="957" actId="14100"/>
          <ac:picMkLst>
            <pc:docMk/>
            <pc:sldMk cId="130779462" sldId="357"/>
            <ac:picMk id="7" creationId="{F5121FA1-B79E-B054-EF09-C699A09D88DF}"/>
          </ac:picMkLst>
        </pc:picChg>
      </pc:sldChg>
      <pc:sldChg chg="del">
        <pc:chgData name="Keen, Alyson Y" userId="S::akeen2@iuhealth.org::f73aba41-7922-4b03-bf2c-0bbad8967ccd" providerId="AD" clId="Web-{0D0A4987-DE72-9E4A-F21F-5ECF5A5119C5}" dt="2023-10-11T13:33:02.763" v="646"/>
        <pc:sldMkLst>
          <pc:docMk/>
          <pc:sldMk cId="1879136564" sldId="358"/>
        </pc:sldMkLst>
      </pc:sldChg>
      <pc:sldChg chg="del">
        <pc:chgData name="Keen, Alyson Y" userId="S::akeen2@iuhealth.org::f73aba41-7922-4b03-bf2c-0bbad8967ccd" providerId="AD" clId="Web-{0D0A4987-DE72-9E4A-F21F-5ECF5A5119C5}" dt="2023-10-11T13:40:47.541" v="907"/>
        <pc:sldMkLst>
          <pc:docMk/>
          <pc:sldMk cId="1588122228" sldId="359"/>
        </pc:sldMkLst>
      </pc:sldChg>
      <pc:sldChg chg="del">
        <pc:chgData name="Keen, Alyson Y" userId="S::akeen2@iuhealth.org::f73aba41-7922-4b03-bf2c-0bbad8967ccd" providerId="AD" clId="Web-{0D0A4987-DE72-9E4A-F21F-5ECF5A5119C5}" dt="2023-10-11T14:04:48.502" v="1415"/>
        <pc:sldMkLst>
          <pc:docMk/>
          <pc:sldMk cId="498663588" sldId="361"/>
        </pc:sldMkLst>
      </pc:sldChg>
      <pc:sldChg chg="addSp delSp modSp mod modClrScheme chgLayout modNotes">
        <pc:chgData name="Keen, Alyson Y" userId="S::akeen2@iuhealth.org::f73aba41-7922-4b03-bf2c-0bbad8967ccd" providerId="AD" clId="Web-{0D0A4987-DE72-9E4A-F21F-5ECF5A5119C5}" dt="2023-10-11T13:04:19.341" v="215"/>
        <pc:sldMkLst>
          <pc:docMk/>
          <pc:sldMk cId="2647589179" sldId="362"/>
        </pc:sldMkLst>
        <pc:spChg chg="mod">
          <ac:chgData name="Keen, Alyson Y" userId="S::akeen2@iuhealth.org::f73aba41-7922-4b03-bf2c-0bbad8967ccd" providerId="AD" clId="Web-{0D0A4987-DE72-9E4A-F21F-5ECF5A5119C5}" dt="2023-10-11T12:32:22.258" v="17"/>
          <ac:spMkLst>
            <pc:docMk/>
            <pc:sldMk cId="2647589179" sldId="362"/>
            <ac:spMk id="2" creationId="{3CAF6EEF-EAE1-26CF-A5FB-F300622CBBED}"/>
          </ac:spMkLst>
        </pc:spChg>
        <pc:spChg chg="mod ord">
          <ac:chgData name="Keen, Alyson Y" userId="S::akeen2@iuhealth.org::f73aba41-7922-4b03-bf2c-0bbad8967ccd" providerId="AD" clId="Web-{0D0A4987-DE72-9E4A-F21F-5ECF5A5119C5}" dt="2023-10-11T12:32:22.258" v="17"/>
          <ac:spMkLst>
            <pc:docMk/>
            <pc:sldMk cId="2647589179" sldId="362"/>
            <ac:spMk id="4" creationId="{E0EBC96D-0CF2-5647-B10F-67B144C59366}"/>
          </ac:spMkLst>
        </pc:spChg>
        <pc:graphicFrameChg chg="mod modGraphic">
          <ac:chgData name="Keen, Alyson Y" userId="S::akeen2@iuhealth.org::f73aba41-7922-4b03-bf2c-0bbad8967ccd" providerId="AD" clId="Web-{0D0A4987-DE72-9E4A-F21F-5ECF5A5119C5}" dt="2023-10-11T12:32:22.258" v="17"/>
          <ac:graphicFrameMkLst>
            <pc:docMk/>
            <pc:sldMk cId="2647589179" sldId="362"/>
            <ac:graphicFrameMk id="5" creationId="{0CE14E22-DE5C-9DC3-7402-8B65B6F0D253}"/>
          </ac:graphicFrameMkLst>
        </pc:graphicFrameChg>
        <pc:picChg chg="add del mod">
          <ac:chgData name="Keen, Alyson Y" userId="S::akeen2@iuhealth.org::f73aba41-7922-4b03-bf2c-0bbad8967ccd" providerId="AD" clId="Web-{0D0A4987-DE72-9E4A-F21F-5ECF5A5119C5}" dt="2023-10-11T13:04:19.341" v="215"/>
          <ac:picMkLst>
            <pc:docMk/>
            <pc:sldMk cId="2647589179" sldId="362"/>
            <ac:picMk id="181" creationId="{8825D284-16F6-0043-4C86-1D487E0A5E80}"/>
          </ac:picMkLst>
        </pc:picChg>
      </pc:sldChg>
      <pc:sldChg chg="addSp delSp modSp mod modClrScheme chgLayout modNotes">
        <pc:chgData name="Keen, Alyson Y" userId="S::akeen2@iuhealth.org::f73aba41-7922-4b03-bf2c-0bbad8967ccd" providerId="AD" clId="Web-{0D0A4987-DE72-9E4A-F21F-5ECF5A5119C5}" dt="2023-10-11T14:06:55.271" v="1466"/>
        <pc:sldMkLst>
          <pc:docMk/>
          <pc:sldMk cId="2165695493" sldId="363"/>
        </pc:sldMkLst>
        <pc:spChg chg="mod ord">
          <ac:chgData name="Keen, Alyson Y" userId="S::akeen2@iuhealth.org::f73aba41-7922-4b03-bf2c-0bbad8967ccd" providerId="AD" clId="Web-{0D0A4987-DE72-9E4A-F21F-5ECF5A5119C5}" dt="2023-10-11T13:58:03.413" v="1195"/>
          <ac:spMkLst>
            <pc:docMk/>
            <pc:sldMk cId="2165695493" sldId="363"/>
            <ac:spMk id="2" creationId="{88FA32B7-D292-356E-A8ED-39901E6B9D27}"/>
          </ac:spMkLst>
        </pc:spChg>
        <pc:spChg chg="del mod ord">
          <ac:chgData name="Keen, Alyson Y" userId="S::akeen2@iuhealth.org::f73aba41-7922-4b03-bf2c-0bbad8967ccd" providerId="AD" clId="Web-{0D0A4987-DE72-9E4A-F21F-5ECF5A5119C5}" dt="2023-10-11T13:58:03.413" v="1195"/>
          <ac:spMkLst>
            <pc:docMk/>
            <pc:sldMk cId="2165695493" sldId="363"/>
            <ac:spMk id="3" creationId="{7CD68E06-4418-CAE0-3A5D-A39271C8962D}"/>
          </ac:spMkLst>
        </pc:spChg>
        <pc:spChg chg="mod ord">
          <ac:chgData name="Keen, Alyson Y" userId="S::akeen2@iuhealth.org::f73aba41-7922-4b03-bf2c-0bbad8967ccd" providerId="AD" clId="Web-{0D0A4987-DE72-9E4A-F21F-5ECF5A5119C5}" dt="2023-10-11T13:58:03.413" v="1195"/>
          <ac:spMkLst>
            <pc:docMk/>
            <pc:sldMk cId="2165695493" sldId="363"/>
            <ac:spMk id="4" creationId="{4D7B2923-CAF0-5655-38AB-637354448503}"/>
          </ac:spMkLst>
        </pc:spChg>
        <pc:graphicFrameChg chg="add modGraphic">
          <ac:chgData name="Keen, Alyson Y" userId="S::akeen2@iuhealth.org::f73aba41-7922-4b03-bf2c-0bbad8967ccd" providerId="AD" clId="Web-{0D0A4987-DE72-9E4A-F21F-5ECF5A5119C5}" dt="2023-10-11T14:02:49.530" v="1379" actId="20577"/>
          <ac:graphicFrameMkLst>
            <pc:docMk/>
            <pc:sldMk cId="2165695493" sldId="363"/>
            <ac:graphicFrameMk id="6" creationId="{75579AC0-776D-5A72-7AC6-B2E50BA3DC0B}"/>
          </ac:graphicFrameMkLst>
        </pc:graphicFrameChg>
        <pc:picChg chg="add mod">
          <ac:chgData name="Keen, Alyson Y" userId="S::akeen2@iuhealth.org::f73aba41-7922-4b03-bf2c-0bbad8967ccd" providerId="AD" clId="Web-{0D0A4987-DE72-9E4A-F21F-5ECF5A5119C5}" dt="2023-10-11T14:02:06.263" v="1351" actId="14100"/>
          <ac:picMkLst>
            <pc:docMk/>
            <pc:sldMk cId="2165695493" sldId="363"/>
            <ac:picMk id="36" creationId="{A17939B1-F03B-D3F8-0545-82F18E7F1033}"/>
          </ac:picMkLst>
        </pc:picChg>
      </pc:sldChg>
      <pc:sldChg chg="modNotes">
        <pc:chgData name="Keen, Alyson Y" userId="S::akeen2@iuhealth.org::f73aba41-7922-4b03-bf2c-0bbad8967ccd" providerId="AD" clId="Web-{0D0A4987-DE72-9E4A-F21F-5ECF5A5119C5}" dt="2023-10-11T13:50:57.964" v="1007"/>
        <pc:sldMkLst>
          <pc:docMk/>
          <pc:sldMk cId="2031939084" sldId="364"/>
        </pc:sldMkLst>
      </pc:sldChg>
      <pc:sldChg chg="addSp delSp modSp new mod modClrScheme chgLayout modNotes">
        <pc:chgData name="Keen, Alyson Y" userId="S::akeen2@iuhealth.org::f73aba41-7922-4b03-bf2c-0bbad8967ccd" providerId="AD" clId="Web-{0D0A4987-DE72-9E4A-F21F-5ECF5A5119C5}" dt="2023-10-11T13:30:55.978" v="637" actId="1076"/>
        <pc:sldMkLst>
          <pc:docMk/>
          <pc:sldMk cId="2666274753" sldId="365"/>
        </pc:sldMkLst>
        <pc:spChg chg="mod ord">
          <ac:chgData name="Keen, Alyson Y" userId="S::akeen2@iuhealth.org::f73aba41-7922-4b03-bf2c-0bbad8967ccd" providerId="AD" clId="Web-{0D0A4987-DE72-9E4A-F21F-5ECF5A5119C5}" dt="2023-10-11T13:29:37.460" v="625" actId="20577"/>
          <ac:spMkLst>
            <pc:docMk/>
            <pc:sldMk cId="2666274753" sldId="365"/>
            <ac:spMk id="2" creationId="{8C5C7E8E-0D2B-749C-E1E9-E312E6685DC5}"/>
          </ac:spMkLst>
        </pc:spChg>
        <pc:spChg chg="add del mod">
          <ac:chgData name="Keen, Alyson Y" userId="S::akeen2@iuhealth.org::f73aba41-7922-4b03-bf2c-0bbad8967ccd" providerId="AD" clId="Web-{0D0A4987-DE72-9E4A-F21F-5ECF5A5119C5}" dt="2023-10-11T12:47:28.032" v="72"/>
          <ac:spMkLst>
            <pc:docMk/>
            <pc:sldMk cId="2666274753" sldId="365"/>
            <ac:spMk id="3" creationId="{89EFDB88-46D9-5D9E-3820-0AC648CBB98F}"/>
          </ac:spMkLst>
        </pc:spChg>
        <pc:spChg chg="mod ord">
          <ac:chgData name="Keen, Alyson Y" userId="S::akeen2@iuhealth.org::f73aba41-7922-4b03-bf2c-0bbad8967ccd" providerId="AD" clId="Web-{0D0A4987-DE72-9E4A-F21F-5ECF5A5119C5}" dt="2023-10-11T12:47:28.032" v="72"/>
          <ac:spMkLst>
            <pc:docMk/>
            <pc:sldMk cId="2666274753" sldId="365"/>
            <ac:spMk id="4" creationId="{B1191A8E-A58E-AF0A-45DD-0C6A6B3717EE}"/>
          </ac:spMkLst>
        </pc:spChg>
        <pc:spChg chg="add del mod">
          <ac:chgData name="Keen, Alyson Y" userId="S::akeen2@iuhealth.org::f73aba41-7922-4b03-bf2c-0bbad8967ccd" providerId="AD" clId="Web-{0D0A4987-DE72-9E4A-F21F-5ECF5A5119C5}" dt="2023-10-11T12:45:54.858" v="22"/>
          <ac:spMkLst>
            <pc:docMk/>
            <pc:sldMk cId="2666274753" sldId="365"/>
            <ac:spMk id="5" creationId="{A73EF211-90A3-6237-CE96-9B1B92809397}"/>
          </ac:spMkLst>
        </pc:spChg>
        <pc:spChg chg="add del mod">
          <ac:chgData name="Keen, Alyson Y" userId="S::akeen2@iuhealth.org::f73aba41-7922-4b03-bf2c-0bbad8967ccd" providerId="AD" clId="Web-{0D0A4987-DE72-9E4A-F21F-5ECF5A5119C5}" dt="2023-10-11T12:51:14.554" v="88"/>
          <ac:spMkLst>
            <pc:docMk/>
            <pc:sldMk cId="2666274753" sldId="365"/>
            <ac:spMk id="8" creationId="{E66AC10E-B6B2-3322-15B5-73A4A99AFC98}"/>
          </ac:spMkLst>
        </pc:spChg>
        <pc:spChg chg="add del mod">
          <ac:chgData name="Keen, Alyson Y" userId="S::akeen2@iuhealth.org::f73aba41-7922-4b03-bf2c-0bbad8967ccd" providerId="AD" clId="Web-{0D0A4987-DE72-9E4A-F21F-5ECF5A5119C5}" dt="2023-10-11T12:54:31.606" v="109"/>
          <ac:spMkLst>
            <pc:docMk/>
            <pc:sldMk cId="2666274753" sldId="365"/>
            <ac:spMk id="10" creationId="{98CA3646-115F-BDA5-3FAD-222C662A4232}"/>
          </ac:spMkLst>
        </pc:spChg>
        <pc:spChg chg="add del mod">
          <ac:chgData name="Keen, Alyson Y" userId="S::akeen2@iuhealth.org::f73aba41-7922-4b03-bf2c-0bbad8967ccd" providerId="AD" clId="Web-{0D0A4987-DE72-9E4A-F21F-5ECF5A5119C5}" dt="2023-10-11T12:47:28.017" v="71"/>
          <ac:spMkLst>
            <pc:docMk/>
            <pc:sldMk cId="2666274753" sldId="365"/>
            <ac:spMk id="11" creationId="{956FE24F-1B92-6D8E-75EF-C54BE3041084}"/>
          </ac:spMkLst>
        </pc:spChg>
        <pc:spChg chg="add mod">
          <ac:chgData name="Keen, Alyson Y" userId="S::akeen2@iuhealth.org::f73aba41-7922-4b03-bf2c-0bbad8967ccd" providerId="AD" clId="Web-{0D0A4987-DE72-9E4A-F21F-5ECF5A5119C5}" dt="2023-10-11T13:30:55.978" v="637" actId="1076"/>
          <ac:spMkLst>
            <pc:docMk/>
            <pc:sldMk cId="2666274753" sldId="365"/>
            <ac:spMk id="12" creationId="{9B579CF9-5C6E-111B-9D78-545568CA9AA4}"/>
          </ac:spMkLst>
        </pc:spChg>
        <pc:spChg chg="add del mod">
          <ac:chgData name="Keen, Alyson Y" userId="S::akeen2@iuhealth.org::f73aba41-7922-4b03-bf2c-0bbad8967ccd" providerId="AD" clId="Web-{0D0A4987-DE72-9E4A-F21F-5ECF5A5119C5}" dt="2023-10-11T12:51:11.367" v="87"/>
          <ac:spMkLst>
            <pc:docMk/>
            <pc:sldMk cId="2666274753" sldId="365"/>
            <ac:spMk id="13" creationId="{F162473E-1393-41A2-D3AD-FFB5584BDDE4}"/>
          </ac:spMkLst>
        </pc:spChg>
        <pc:picChg chg="add mod">
          <ac:chgData name="Keen, Alyson Y" userId="S::akeen2@iuhealth.org::f73aba41-7922-4b03-bf2c-0bbad8967ccd" providerId="AD" clId="Web-{0D0A4987-DE72-9E4A-F21F-5ECF5A5119C5}" dt="2023-10-11T13:29:40.476" v="626" actId="14100"/>
          <ac:picMkLst>
            <pc:docMk/>
            <pc:sldMk cId="2666274753" sldId="365"/>
            <ac:picMk id="6" creationId="{729ED595-3F48-0F36-79D1-EB56E36F2288}"/>
          </ac:picMkLst>
        </pc:picChg>
        <pc:picChg chg="add del mod">
          <ac:chgData name="Keen, Alyson Y" userId="S::akeen2@iuhealth.org::f73aba41-7922-4b03-bf2c-0bbad8967ccd" providerId="AD" clId="Web-{0D0A4987-DE72-9E4A-F21F-5ECF5A5119C5}" dt="2023-10-11T12:51:50.430" v="94"/>
          <ac:picMkLst>
            <pc:docMk/>
            <pc:sldMk cId="2666274753" sldId="365"/>
            <ac:picMk id="9" creationId="{9C162D23-C299-A4CB-AD37-024DA4576AA8}"/>
          </ac:picMkLst>
        </pc:picChg>
      </pc:sldChg>
      <pc:sldChg chg="addSp delSp modSp new mod modClrScheme chgLayout modNotes">
        <pc:chgData name="Keen, Alyson Y" userId="S::akeen2@iuhealth.org::f73aba41-7922-4b03-bf2c-0bbad8967ccd" providerId="AD" clId="Web-{0D0A4987-DE72-9E4A-F21F-5ECF5A5119C5}" dt="2023-10-11T13:01:01.086" v="197"/>
        <pc:sldMkLst>
          <pc:docMk/>
          <pc:sldMk cId="3660184399" sldId="366"/>
        </pc:sldMkLst>
        <pc:spChg chg="mod ord">
          <ac:chgData name="Keen, Alyson Y" userId="S::akeen2@iuhealth.org::f73aba41-7922-4b03-bf2c-0bbad8967ccd" providerId="AD" clId="Web-{0D0A4987-DE72-9E4A-F21F-5ECF5A5119C5}" dt="2023-10-11T12:52:19.540" v="97"/>
          <ac:spMkLst>
            <pc:docMk/>
            <pc:sldMk cId="3660184399" sldId="366"/>
            <ac:spMk id="2" creationId="{722B955F-CFA0-42DA-0DFA-6549B471B673}"/>
          </ac:spMkLst>
        </pc:spChg>
        <pc:spChg chg="del">
          <ac:chgData name="Keen, Alyson Y" userId="S::akeen2@iuhealth.org::f73aba41-7922-4b03-bf2c-0bbad8967ccd" providerId="AD" clId="Web-{0D0A4987-DE72-9E4A-F21F-5ECF5A5119C5}" dt="2023-10-11T12:52:03.009" v="95"/>
          <ac:spMkLst>
            <pc:docMk/>
            <pc:sldMk cId="3660184399" sldId="366"/>
            <ac:spMk id="3" creationId="{68B7EAAB-0919-8E1B-7BBD-F953446AF6F4}"/>
          </ac:spMkLst>
        </pc:spChg>
        <pc:spChg chg="mod">
          <ac:chgData name="Keen, Alyson Y" userId="S::akeen2@iuhealth.org::f73aba41-7922-4b03-bf2c-0bbad8967ccd" providerId="AD" clId="Web-{0D0A4987-DE72-9E4A-F21F-5ECF5A5119C5}" dt="2023-10-11T12:52:19.540" v="97"/>
          <ac:spMkLst>
            <pc:docMk/>
            <pc:sldMk cId="3660184399" sldId="366"/>
            <ac:spMk id="4" creationId="{1980936F-09FC-274C-F6CF-DF0BD8731B5D}"/>
          </ac:spMkLst>
        </pc:spChg>
        <pc:picChg chg="add mod">
          <ac:chgData name="Keen, Alyson Y" userId="S::akeen2@iuhealth.org::f73aba41-7922-4b03-bf2c-0bbad8967ccd" providerId="AD" clId="Web-{0D0A4987-DE72-9E4A-F21F-5ECF5A5119C5}" dt="2023-10-11T12:52:19.540" v="97"/>
          <ac:picMkLst>
            <pc:docMk/>
            <pc:sldMk cId="3660184399" sldId="366"/>
            <ac:picMk id="5" creationId="{E3803AE4-DD3F-3D5A-AA75-7576067C12C6}"/>
          </ac:picMkLst>
        </pc:picChg>
      </pc:sldChg>
      <pc:sldChg chg="addSp modSp add replId modNotes">
        <pc:chgData name="Keen, Alyson Y" userId="S::akeen2@iuhealth.org::f73aba41-7922-4b03-bf2c-0bbad8967ccd" providerId="AD" clId="Web-{0D0A4987-DE72-9E4A-F21F-5ECF5A5119C5}" dt="2023-10-11T13:57:15.458" v="1191" actId="1076"/>
        <pc:sldMkLst>
          <pc:docMk/>
          <pc:sldMk cId="3336409364" sldId="367"/>
        </pc:sldMkLst>
        <pc:spChg chg="mod">
          <ac:chgData name="Keen, Alyson Y" userId="S::akeen2@iuhealth.org::f73aba41-7922-4b03-bf2c-0bbad8967ccd" providerId="AD" clId="Web-{0D0A4987-DE72-9E4A-F21F-5ECF5A5119C5}" dt="2023-10-11T13:39:29.039" v="754" actId="20577"/>
          <ac:spMkLst>
            <pc:docMk/>
            <pc:sldMk cId="3336409364" sldId="367"/>
            <ac:spMk id="2" creationId="{AB4E5108-D25B-57CF-A168-73840DAA856B}"/>
          </ac:spMkLst>
        </pc:spChg>
        <pc:spChg chg="add mod">
          <ac:chgData name="Keen, Alyson Y" userId="S::akeen2@iuhealth.org::f73aba41-7922-4b03-bf2c-0bbad8967ccd" providerId="AD" clId="Web-{0D0A4987-DE72-9E4A-F21F-5ECF5A5119C5}" dt="2023-10-11T13:57:15.458" v="1191" actId="1076"/>
          <ac:spMkLst>
            <pc:docMk/>
            <pc:sldMk cId="3336409364" sldId="367"/>
            <ac:spMk id="3" creationId="{5B4051FB-382D-B476-2F1F-93D1D69E92A0}"/>
          </ac:spMkLst>
        </pc:spChg>
        <pc:spChg chg="mod">
          <ac:chgData name="Keen, Alyson Y" userId="S::akeen2@iuhealth.org::f73aba41-7922-4b03-bf2c-0bbad8967ccd" providerId="AD" clId="Web-{0D0A4987-DE72-9E4A-F21F-5ECF5A5119C5}" dt="2023-10-11T13:46:40.738" v="948" actId="20577"/>
          <ac:spMkLst>
            <pc:docMk/>
            <pc:sldMk cId="3336409364" sldId="367"/>
            <ac:spMk id="11" creationId="{DC419242-3A4E-F5C2-57A0-5E78D60695F5}"/>
          </ac:spMkLst>
        </pc:spChg>
      </pc:sldChg>
      <pc:sldChg chg="addSp modSp new mod modClrScheme chgLayout modNotes">
        <pc:chgData name="Keen, Alyson Y" userId="S::akeen2@iuhealth.org::f73aba41-7922-4b03-bf2c-0bbad8967ccd" providerId="AD" clId="Web-{0D0A4987-DE72-9E4A-F21F-5ECF5A5119C5}" dt="2023-10-11T14:11:49.279" v="1488" actId="20577"/>
        <pc:sldMkLst>
          <pc:docMk/>
          <pc:sldMk cId="3559394406" sldId="368"/>
        </pc:sldMkLst>
        <pc:spChg chg="mod">
          <ac:chgData name="Keen, Alyson Y" userId="S::akeen2@iuhealth.org::f73aba41-7922-4b03-bf2c-0bbad8967ccd" providerId="AD" clId="Web-{0D0A4987-DE72-9E4A-F21F-5ECF5A5119C5}" dt="2023-10-11T14:11:05.575" v="1481"/>
          <ac:spMkLst>
            <pc:docMk/>
            <pc:sldMk cId="3559394406" sldId="368"/>
            <ac:spMk id="2" creationId="{3ACBB351-5458-FD7C-7DD0-C76EF204EDF0}"/>
          </ac:spMkLst>
        </pc:spChg>
        <pc:spChg chg="mod">
          <ac:chgData name="Keen, Alyson Y" userId="S::akeen2@iuhealth.org::f73aba41-7922-4b03-bf2c-0bbad8967ccd" providerId="AD" clId="Web-{0D0A4987-DE72-9E4A-F21F-5ECF5A5119C5}" dt="2023-10-11T14:11:49.279" v="1488" actId="20577"/>
          <ac:spMkLst>
            <pc:docMk/>
            <pc:sldMk cId="3559394406" sldId="368"/>
            <ac:spMk id="3" creationId="{6CFC914A-1946-14F6-9E34-E6AE43B25BF3}"/>
          </ac:spMkLst>
        </pc:spChg>
        <pc:spChg chg="mod">
          <ac:chgData name="Keen, Alyson Y" userId="S::akeen2@iuhealth.org::f73aba41-7922-4b03-bf2c-0bbad8967ccd" providerId="AD" clId="Web-{0D0A4987-DE72-9E4A-F21F-5ECF5A5119C5}" dt="2023-10-11T14:11:35.716" v="1486"/>
          <ac:spMkLst>
            <pc:docMk/>
            <pc:sldMk cId="3559394406" sldId="368"/>
            <ac:spMk id="4" creationId="{D8DCBF96-3EE1-7D15-E818-C650DDA3EF3A}"/>
          </ac:spMkLst>
        </pc:spChg>
        <pc:picChg chg="add mod ord">
          <ac:chgData name="Keen, Alyson Y" userId="S::akeen2@iuhealth.org::f73aba41-7922-4b03-bf2c-0bbad8967ccd" providerId="AD" clId="Web-{0D0A4987-DE72-9E4A-F21F-5ECF5A5119C5}" dt="2023-10-11T14:11:05.575" v="1481"/>
          <ac:picMkLst>
            <pc:docMk/>
            <pc:sldMk cId="3559394406" sldId="368"/>
            <ac:picMk id="5" creationId="{8C709BED-68AE-3499-BD03-03DBA8ACBF47}"/>
          </ac:picMkLst>
        </pc:picChg>
      </pc:sldChg>
    </pc:docChg>
  </pc:docChgLst>
  <pc:docChgLst>
    <pc:chgData name="Keen, Alyson Y" userId="S::akeen2@iuhealth.org::f73aba41-7922-4b03-bf2c-0bbad8967ccd" providerId="AD" clId="Web-{E630FFCA-2288-C87A-69AD-3ADF5E6B5D07}"/>
    <pc:docChg chg="addSld delSld modSld addMainMaster">
      <pc:chgData name="Keen, Alyson Y" userId="S::akeen2@iuhealth.org::f73aba41-7922-4b03-bf2c-0bbad8967ccd" providerId="AD" clId="Web-{E630FFCA-2288-C87A-69AD-3ADF5E6B5D07}" dt="2023-10-10T18:44:48.399" v="126"/>
      <pc:docMkLst>
        <pc:docMk/>
      </pc:docMkLst>
      <pc:sldChg chg="modSp">
        <pc:chgData name="Keen, Alyson Y" userId="S::akeen2@iuhealth.org::f73aba41-7922-4b03-bf2c-0bbad8967ccd" providerId="AD" clId="Web-{E630FFCA-2288-C87A-69AD-3ADF5E6B5D07}" dt="2023-10-10T16:50:52.055" v="41" actId="20577"/>
        <pc:sldMkLst>
          <pc:docMk/>
          <pc:sldMk cId="1209152567" sldId="333"/>
        </pc:sldMkLst>
        <pc:spChg chg="mod">
          <ac:chgData name="Keen, Alyson Y" userId="S::akeen2@iuhealth.org::f73aba41-7922-4b03-bf2c-0bbad8967ccd" providerId="AD" clId="Web-{E630FFCA-2288-C87A-69AD-3ADF5E6B5D07}" dt="2023-10-10T16:50:52.055" v="41" actId="20577"/>
          <ac:spMkLst>
            <pc:docMk/>
            <pc:sldMk cId="1209152567" sldId="333"/>
            <ac:spMk id="7" creationId="{7E75C73D-80BD-426E-12AD-41BC58C448FB}"/>
          </ac:spMkLst>
        </pc:spChg>
      </pc:sldChg>
      <pc:sldChg chg="modSp">
        <pc:chgData name="Keen, Alyson Y" userId="S::akeen2@iuhealth.org::f73aba41-7922-4b03-bf2c-0bbad8967ccd" providerId="AD" clId="Web-{E630FFCA-2288-C87A-69AD-3ADF5E6B5D07}" dt="2023-10-10T18:22:40.050" v="66" actId="20577"/>
        <pc:sldMkLst>
          <pc:docMk/>
          <pc:sldMk cId="2123555010" sldId="335"/>
        </pc:sldMkLst>
        <pc:spChg chg="mod">
          <ac:chgData name="Keen, Alyson Y" userId="S::akeen2@iuhealth.org::f73aba41-7922-4b03-bf2c-0bbad8967ccd" providerId="AD" clId="Web-{E630FFCA-2288-C87A-69AD-3ADF5E6B5D07}" dt="2023-10-10T18:22:40.050" v="66" actId="20577"/>
          <ac:spMkLst>
            <pc:docMk/>
            <pc:sldMk cId="2123555010" sldId="335"/>
            <ac:spMk id="2" creationId="{44796BBE-1D95-6EF6-218E-94719EE9765A}"/>
          </ac:spMkLst>
        </pc:spChg>
      </pc:sldChg>
      <pc:sldChg chg="new">
        <pc:chgData name="Keen, Alyson Y" userId="S::akeen2@iuhealth.org::f73aba41-7922-4b03-bf2c-0bbad8967ccd" providerId="AD" clId="Web-{E630FFCA-2288-C87A-69AD-3ADF5E6B5D07}" dt="2023-10-10T16:53:34.825" v="42"/>
        <pc:sldMkLst>
          <pc:docMk/>
          <pc:sldMk cId="677678585" sldId="360"/>
        </pc:sldMkLst>
      </pc:sldChg>
      <pc:sldChg chg="modSp new">
        <pc:chgData name="Keen, Alyson Y" userId="S::akeen2@iuhealth.org::f73aba41-7922-4b03-bf2c-0bbad8967ccd" providerId="AD" clId="Web-{E630FFCA-2288-C87A-69AD-3ADF5E6B5D07}" dt="2023-10-10T18:10:40.156" v="54" actId="20577"/>
        <pc:sldMkLst>
          <pc:docMk/>
          <pc:sldMk cId="2647589179" sldId="362"/>
        </pc:sldMkLst>
        <pc:spChg chg="mod">
          <ac:chgData name="Keen, Alyson Y" userId="S::akeen2@iuhealth.org::f73aba41-7922-4b03-bf2c-0bbad8967ccd" providerId="AD" clId="Web-{E630FFCA-2288-C87A-69AD-3ADF5E6B5D07}" dt="2023-10-10T18:10:40.156" v="54" actId="20577"/>
          <ac:spMkLst>
            <pc:docMk/>
            <pc:sldMk cId="2647589179" sldId="362"/>
            <ac:spMk id="2" creationId="{3CAF6EEF-EAE1-26CF-A5FB-F300622CBBED}"/>
          </ac:spMkLst>
        </pc:spChg>
      </pc:sldChg>
      <pc:sldChg chg="new del">
        <pc:chgData name="Keen, Alyson Y" userId="S::akeen2@iuhealth.org::f73aba41-7922-4b03-bf2c-0bbad8967ccd" providerId="AD" clId="Web-{E630FFCA-2288-C87A-69AD-3ADF5E6B5D07}" dt="2023-10-10T18:19:05.966" v="56"/>
        <pc:sldMkLst>
          <pc:docMk/>
          <pc:sldMk cId="1453407501" sldId="363"/>
        </pc:sldMkLst>
      </pc:sldChg>
      <pc:sldChg chg="modSp new">
        <pc:chgData name="Keen, Alyson Y" userId="S::akeen2@iuhealth.org::f73aba41-7922-4b03-bf2c-0bbad8967ccd" providerId="AD" clId="Web-{E630FFCA-2288-C87A-69AD-3ADF5E6B5D07}" dt="2023-10-10T18:44:41.758" v="125" actId="20577"/>
        <pc:sldMkLst>
          <pc:docMk/>
          <pc:sldMk cId="2165695493" sldId="363"/>
        </pc:sldMkLst>
        <pc:spChg chg="mod">
          <ac:chgData name="Keen, Alyson Y" userId="S::akeen2@iuhealth.org::f73aba41-7922-4b03-bf2c-0bbad8967ccd" providerId="AD" clId="Web-{E630FFCA-2288-C87A-69AD-3ADF5E6B5D07}" dt="2023-10-10T18:38:32.263" v="90" actId="20577"/>
          <ac:spMkLst>
            <pc:docMk/>
            <pc:sldMk cId="2165695493" sldId="363"/>
            <ac:spMk id="2" creationId="{88FA32B7-D292-356E-A8ED-39901E6B9D27}"/>
          </ac:spMkLst>
        </pc:spChg>
        <pc:spChg chg="mod">
          <ac:chgData name="Keen, Alyson Y" userId="S::akeen2@iuhealth.org::f73aba41-7922-4b03-bf2c-0bbad8967ccd" providerId="AD" clId="Web-{E630FFCA-2288-C87A-69AD-3ADF5E6B5D07}" dt="2023-10-10T18:44:41.758" v="125" actId="20577"/>
          <ac:spMkLst>
            <pc:docMk/>
            <pc:sldMk cId="2165695493" sldId="363"/>
            <ac:spMk id="3" creationId="{7CD68E06-4418-CAE0-3A5D-A39271C8962D}"/>
          </ac:spMkLst>
        </pc:spChg>
      </pc:sldChg>
      <pc:sldChg chg="add">
        <pc:chgData name="Keen, Alyson Y" userId="S::akeen2@iuhealth.org::f73aba41-7922-4b03-bf2c-0bbad8967ccd" providerId="AD" clId="Web-{E630FFCA-2288-C87A-69AD-3ADF5E6B5D07}" dt="2023-10-10T18:44:48.399" v="126"/>
        <pc:sldMkLst>
          <pc:docMk/>
          <pc:sldMk cId="2031939084" sldId="364"/>
        </pc:sldMkLst>
      </pc:sldChg>
      <pc:sldMasterChg chg="add addSldLayout">
        <pc:chgData name="Keen, Alyson Y" userId="S::akeen2@iuhealth.org::f73aba41-7922-4b03-bf2c-0bbad8967ccd" providerId="AD" clId="Web-{E630FFCA-2288-C87A-69AD-3ADF5E6B5D07}" dt="2023-10-10T18:44:48.399" v="126"/>
        <pc:sldMasterMkLst>
          <pc:docMk/>
          <pc:sldMasterMk cId="0" sldId="2147483772"/>
        </pc:sldMasterMkLst>
        <pc:sldLayoutChg chg="add">
          <pc:chgData name="Keen, Alyson Y" userId="S::akeen2@iuhealth.org::f73aba41-7922-4b03-bf2c-0bbad8967ccd" providerId="AD" clId="Web-{E630FFCA-2288-C87A-69AD-3ADF5E6B5D07}" dt="2023-10-10T18:44:48.399" v="126"/>
          <pc:sldLayoutMkLst>
            <pc:docMk/>
            <pc:sldMasterMk cId="0" sldId="2147483772"/>
            <pc:sldLayoutMk cId="1662851101" sldId="2147483773"/>
          </pc:sldLayoutMkLst>
        </pc:sldLayoutChg>
        <pc:sldLayoutChg chg="add">
          <pc:chgData name="Keen, Alyson Y" userId="S::akeen2@iuhealth.org::f73aba41-7922-4b03-bf2c-0bbad8967ccd" providerId="AD" clId="Web-{E630FFCA-2288-C87A-69AD-3ADF5E6B5D07}" dt="2023-10-10T18:44:48.399" v="126"/>
          <pc:sldLayoutMkLst>
            <pc:docMk/>
            <pc:sldMasterMk cId="0" sldId="2147483772"/>
            <pc:sldLayoutMk cId="207028366" sldId="2147483774"/>
          </pc:sldLayoutMkLst>
        </pc:sldLayoutChg>
        <pc:sldLayoutChg chg="add">
          <pc:chgData name="Keen, Alyson Y" userId="S::akeen2@iuhealth.org::f73aba41-7922-4b03-bf2c-0bbad8967ccd" providerId="AD" clId="Web-{E630FFCA-2288-C87A-69AD-3ADF5E6B5D07}" dt="2023-10-10T18:44:48.399" v="126"/>
          <pc:sldLayoutMkLst>
            <pc:docMk/>
            <pc:sldMasterMk cId="0" sldId="2147483772"/>
            <pc:sldLayoutMk cId="186272449" sldId="2147483775"/>
          </pc:sldLayoutMkLst>
        </pc:sldLayoutChg>
        <pc:sldLayoutChg chg="add">
          <pc:chgData name="Keen, Alyson Y" userId="S::akeen2@iuhealth.org::f73aba41-7922-4b03-bf2c-0bbad8967ccd" providerId="AD" clId="Web-{E630FFCA-2288-C87A-69AD-3ADF5E6B5D07}" dt="2023-10-10T18:44:48.399" v="126"/>
          <pc:sldLayoutMkLst>
            <pc:docMk/>
            <pc:sldMasterMk cId="0" sldId="2147483772"/>
            <pc:sldLayoutMk cId="1880774296" sldId="2147483776"/>
          </pc:sldLayoutMkLst>
        </pc:sldLayoutChg>
        <pc:sldLayoutChg chg="add">
          <pc:chgData name="Keen, Alyson Y" userId="S::akeen2@iuhealth.org::f73aba41-7922-4b03-bf2c-0bbad8967ccd" providerId="AD" clId="Web-{E630FFCA-2288-C87A-69AD-3ADF5E6B5D07}" dt="2023-10-10T18:44:48.399" v="126"/>
          <pc:sldLayoutMkLst>
            <pc:docMk/>
            <pc:sldMasterMk cId="0" sldId="2147483772"/>
            <pc:sldLayoutMk cId="4146287805" sldId="2147483777"/>
          </pc:sldLayoutMkLst>
        </pc:sldLayoutChg>
        <pc:sldLayoutChg chg="add">
          <pc:chgData name="Keen, Alyson Y" userId="S::akeen2@iuhealth.org::f73aba41-7922-4b03-bf2c-0bbad8967ccd" providerId="AD" clId="Web-{E630FFCA-2288-C87A-69AD-3ADF5E6B5D07}" dt="2023-10-10T18:44:48.399" v="126"/>
          <pc:sldLayoutMkLst>
            <pc:docMk/>
            <pc:sldMasterMk cId="0" sldId="2147483772"/>
            <pc:sldLayoutMk cId="4140059279" sldId="2147483778"/>
          </pc:sldLayoutMkLst>
        </pc:sldLayoutChg>
        <pc:sldLayoutChg chg="add">
          <pc:chgData name="Keen, Alyson Y" userId="S::akeen2@iuhealth.org::f73aba41-7922-4b03-bf2c-0bbad8967ccd" providerId="AD" clId="Web-{E630FFCA-2288-C87A-69AD-3ADF5E6B5D07}" dt="2023-10-10T18:44:48.399" v="126"/>
          <pc:sldLayoutMkLst>
            <pc:docMk/>
            <pc:sldMasterMk cId="0" sldId="2147483772"/>
            <pc:sldLayoutMk cId="821137676" sldId="2147483779"/>
          </pc:sldLayoutMkLst>
        </pc:sldLayoutChg>
        <pc:sldLayoutChg chg="add">
          <pc:chgData name="Keen, Alyson Y" userId="S::akeen2@iuhealth.org::f73aba41-7922-4b03-bf2c-0bbad8967ccd" providerId="AD" clId="Web-{E630FFCA-2288-C87A-69AD-3ADF5E6B5D07}" dt="2023-10-10T18:44:48.399" v="126"/>
          <pc:sldLayoutMkLst>
            <pc:docMk/>
            <pc:sldMasterMk cId="0" sldId="2147483772"/>
            <pc:sldLayoutMk cId="866455327" sldId="2147483780"/>
          </pc:sldLayoutMkLst>
        </pc:sldLayoutChg>
        <pc:sldLayoutChg chg="add">
          <pc:chgData name="Keen, Alyson Y" userId="S::akeen2@iuhealth.org::f73aba41-7922-4b03-bf2c-0bbad8967ccd" providerId="AD" clId="Web-{E630FFCA-2288-C87A-69AD-3ADF5E6B5D07}" dt="2023-10-10T18:44:48.399" v="126"/>
          <pc:sldLayoutMkLst>
            <pc:docMk/>
            <pc:sldMasterMk cId="0" sldId="2147483772"/>
            <pc:sldLayoutMk cId="2141048755" sldId="2147483781"/>
          </pc:sldLayoutMkLst>
        </pc:sldLayoutChg>
        <pc:sldLayoutChg chg="add">
          <pc:chgData name="Keen, Alyson Y" userId="S::akeen2@iuhealth.org::f73aba41-7922-4b03-bf2c-0bbad8967ccd" providerId="AD" clId="Web-{E630FFCA-2288-C87A-69AD-3ADF5E6B5D07}" dt="2023-10-10T18:44:48.399" v="126"/>
          <pc:sldLayoutMkLst>
            <pc:docMk/>
            <pc:sldMasterMk cId="0" sldId="2147483772"/>
            <pc:sldLayoutMk cId="2064077047" sldId="2147483782"/>
          </pc:sldLayoutMkLst>
        </pc:sldLayoutChg>
        <pc:sldLayoutChg chg="add">
          <pc:chgData name="Keen, Alyson Y" userId="S::akeen2@iuhealth.org::f73aba41-7922-4b03-bf2c-0bbad8967ccd" providerId="AD" clId="Web-{E630FFCA-2288-C87A-69AD-3ADF5E6B5D07}" dt="2023-10-10T18:44:48.399" v="126"/>
          <pc:sldLayoutMkLst>
            <pc:docMk/>
            <pc:sldMasterMk cId="0" sldId="2147483772"/>
            <pc:sldLayoutMk cId="826380430" sldId="2147483783"/>
          </pc:sldLayoutMkLst>
        </pc:sldLayoutChg>
        <pc:sldLayoutChg chg="add">
          <pc:chgData name="Keen, Alyson Y" userId="S::akeen2@iuhealth.org::f73aba41-7922-4b03-bf2c-0bbad8967ccd" providerId="AD" clId="Web-{E630FFCA-2288-C87A-69AD-3ADF5E6B5D07}" dt="2023-10-10T18:44:48.399" v="126"/>
          <pc:sldLayoutMkLst>
            <pc:docMk/>
            <pc:sldMasterMk cId="0" sldId="2147483772"/>
            <pc:sldLayoutMk cId="3472642133" sldId="2147483784"/>
          </pc:sldLayoutMkLst>
        </pc:sldLayoutChg>
        <pc:sldLayoutChg chg="add">
          <pc:chgData name="Keen, Alyson Y" userId="S::akeen2@iuhealth.org::f73aba41-7922-4b03-bf2c-0bbad8967ccd" providerId="AD" clId="Web-{E630FFCA-2288-C87A-69AD-3ADF5E6B5D07}" dt="2023-10-10T18:44:48.399" v="126"/>
          <pc:sldLayoutMkLst>
            <pc:docMk/>
            <pc:sldMasterMk cId="0" sldId="2147483772"/>
            <pc:sldLayoutMk cId="3822161046" sldId="2147483785"/>
          </pc:sldLayoutMkLst>
        </pc:sldLayoutChg>
        <pc:sldLayoutChg chg="add">
          <pc:chgData name="Keen, Alyson Y" userId="S::akeen2@iuhealth.org::f73aba41-7922-4b03-bf2c-0bbad8967ccd" providerId="AD" clId="Web-{E630FFCA-2288-C87A-69AD-3ADF5E6B5D07}" dt="2023-10-10T18:44:48.399" v="126"/>
          <pc:sldLayoutMkLst>
            <pc:docMk/>
            <pc:sldMasterMk cId="0" sldId="2147483772"/>
            <pc:sldLayoutMk cId="3824101904" sldId="2147483786"/>
          </pc:sldLayoutMkLst>
        </pc:sldLayoutChg>
        <pc:sldLayoutChg chg="add">
          <pc:chgData name="Keen, Alyson Y" userId="S::akeen2@iuhealth.org::f73aba41-7922-4b03-bf2c-0bbad8967ccd" providerId="AD" clId="Web-{E630FFCA-2288-C87A-69AD-3ADF5E6B5D07}" dt="2023-10-10T18:44:48.399" v="126"/>
          <pc:sldLayoutMkLst>
            <pc:docMk/>
            <pc:sldMasterMk cId="0" sldId="2147483772"/>
            <pc:sldLayoutMk cId="531446795" sldId="2147483787"/>
          </pc:sldLayoutMkLst>
        </pc:sldLayoutChg>
        <pc:sldLayoutChg chg="add">
          <pc:chgData name="Keen, Alyson Y" userId="S::akeen2@iuhealth.org::f73aba41-7922-4b03-bf2c-0bbad8967ccd" providerId="AD" clId="Web-{E630FFCA-2288-C87A-69AD-3ADF5E6B5D07}" dt="2023-10-10T18:44:48.399" v="126"/>
          <pc:sldLayoutMkLst>
            <pc:docMk/>
            <pc:sldMasterMk cId="0" sldId="2147483772"/>
            <pc:sldLayoutMk cId="2404098908" sldId="2147483788"/>
          </pc:sldLayoutMkLst>
        </pc:sldLayoutChg>
        <pc:sldLayoutChg chg="add">
          <pc:chgData name="Keen, Alyson Y" userId="S::akeen2@iuhealth.org::f73aba41-7922-4b03-bf2c-0bbad8967ccd" providerId="AD" clId="Web-{E630FFCA-2288-C87A-69AD-3ADF5E6B5D07}" dt="2023-10-10T18:44:48.399" v="126"/>
          <pc:sldLayoutMkLst>
            <pc:docMk/>
            <pc:sldMasterMk cId="0" sldId="2147483772"/>
            <pc:sldLayoutMk cId="1821192028" sldId="2147483789"/>
          </pc:sldLayoutMkLst>
        </pc:sldLayoutChg>
        <pc:sldLayoutChg chg="add">
          <pc:chgData name="Keen, Alyson Y" userId="S::akeen2@iuhealth.org::f73aba41-7922-4b03-bf2c-0bbad8967ccd" providerId="AD" clId="Web-{E630FFCA-2288-C87A-69AD-3ADF5E6B5D07}" dt="2023-10-10T18:44:48.399" v="126"/>
          <pc:sldLayoutMkLst>
            <pc:docMk/>
            <pc:sldMasterMk cId="0" sldId="2147483772"/>
            <pc:sldLayoutMk cId="1105394423" sldId="2147483790"/>
          </pc:sldLayoutMkLst>
        </pc:sldLayoutChg>
        <pc:sldLayoutChg chg="add">
          <pc:chgData name="Keen, Alyson Y" userId="S::akeen2@iuhealth.org::f73aba41-7922-4b03-bf2c-0bbad8967ccd" providerId="AD" clId="Web-{E630FFCA-2288-C87A-69AD-3ADF5E6B5D07}" dt="2023-10-10T18:44:48.399" v="126"/>
          <pc:sldLayoutMkLst>
            <pc:docMk/>
            <pc:sldMasterMk cId="0" sldId="2147483772"/>
            <pc:sldLayoutMk cId="1013765956" sldId="2147483791"/>
          </pc:sldLayoutMkLst>
        </pc:sldLayoutChg>
        <pc:sldLayoutChg chg="add">
          <pc:chgData name="Keen, Alyson Y" userId="S::akeen2@iuhealth.org::f73aba41-7922-4b03-bf2c-0bbad8967ccd" providerId="AD" clId="Web-{E630FFCA-2288-C87A-69AD-3ADF5E6B5D07}" dt="2023-10-10T18:44:48.399" v="126"/>
          <pc:sldLayoutMkLst>
            <pc:docMk/>
            <pc:sldMasterMk cId="0" sldId="2147483772"/>
            <pc:sldLayoutMk cId="38473224" sldId="2147483792"/>
          </pc:sldLayoutMkLst>
        </pc:sldLayoutChg>
      </pc:sldMasterChg>
    </pc:docChg>
  </pc:docChgLst>
  <pc:docChgLst>
    <pc:chgData name="Thullen, Alex R" userId="d6664542-fb4d-4863-9b96-1296845cfdde" providerId="ADAL" clId="{44FEAA7A-8DC5-4F0E-9A61-AFB8FAE468F0}"/>
    <pc:docChg chg="undo redo custSel addSld delSld modSld sldOrd">
      <pc:chgData name="Thullen, Alex R" userId="d6664542-fb4d-4863-9b96-1296845cfdde" providerId="ADAL" clId="{44FEAA7A-8DC5-4F0E-9A61-AFB8FAE468F0}" dt="2023-10-10T18:58:17.494" v="2652" actId="3626"/>
      <pc:docMkLst>
        <pc:docMk/>
      </pc:docMkLst>
      <pc:sldChg chg="modSp mod">
        <pc:chgData name="Thullen, Alex R" userId="d6664542-fb4d-4863-9b96-1296845cfdde" providerId="ADAL" clId="{44FEAA7A-8DC5-4F0E-9A61-AFB8FAE468F0}" dt="2023-10-10T18:41:25.726" v="2012" actId="20577"/>
        <pc:sldMkLst>
          <pc:docMk/>
          <pc:sldMk cId="896062258" sldId="311"/>
        </pc:sldMkLst>
        <pc:spChg chg="mod">
          <ac:chgData name="Thullen, Alex R" userId="d6664542-fb4d-4863-9b96-1296845cfdde" providerId="ADAL" clId="{44FEAA7A-8DC5-4F0E-9A61-AFB8FAE468F0}" dt="2023-10-10T18:41:25.726" v="2012" actId="20577"/>
          <ac:spMkLst>
            <pc:docMk/>
            <pc:sldMk cId="896062258" sldId="311"/>
            <ac:spMk id="6" creationId="{8B418FA1-F947-976B-9DA4-8B1A430D5E31}"/>
          </ac:spMkLst>
        </pc:spChg>
      </pc:sldChg>
      <pc:sldChg chg="modSp mod ord">
        <pc:chgData name="Thullen, Alex R" userId="d6664542-fb4d-4863-9b96-1296845cfdde" providerId="ADAL" clId="{44FEAA7A-8DC5-4F0E-9A61-AFB8FAE468F0}" dt="2023-10-10T01:19:44.544" v="86" actId="15"/>
        <pc:sldMkLst>
          <pc:docMk/>
          <pc:sldMk cId="1209152567" sldId="333"/>
        </pc:sldMkLst>
        <pc:spChg chg="mod">
          <ac:chgData name="Thullen, Alex R" userId="d6664542-fb4d-4863-9b96-1296845cfdde" providerId="ADAL" clId="{44FEAA7A-8DC5-4F0E-9A61-AFB8FAE468F0}" dt="2023-10-10T01:19:44.544" v="86" actId="15"/>
          <ac:spMkLst>
            <pc:docMk/>
            <pc:sldMk cId="1209152567" sldId="333"/>
            <ac:spMk id="7" creationId="{7E75C73D-80BD-426E-12AD-41BC58C448FB}"/>
          </ac:spMkLst>
        </pc:spChg>
      </pc:sldChg>
      <pc:sldChg chg="modNotesTx">
        <pc:chgData name="Thullen, Alex R" userId="d6664542-fb4d-4863-9b96-1296845cfdde" providerId="ADAL" clId="{44FEAA7A-8DC5-4F0E-9A61-AFB8FAE468F0}" dt="2023-10-10T01:20:41.905" v="87"/>
        <pc:sldMkLst>
          <pc:docMk/>
          <pc:sldMk cId="486575923" sldId="334"/>
        </pc:sldMkLst>
      </pc:sldChg>
      <pc:sldChg chg="modSp mod modNotesTx">
        <pc:chgData name="Thullen, Alex R" userId="d6664542-fb4d-4863-9b96-1296845cfdde" providerId="ADAL" clId="{44FEAA7A-8DC5-4F0E-9A61-AFB8FAE468F0}" dt="2023-10-10T13:07:22.295" v="1532" actId="20577"/>
        <pc:sldMkLst>
          <pc:docMk/>
          <pc:sldMk cId="2123555010" sldId="335"/>
        </pc:sldMkLst>
        <pc:spChg chg="mod">
          <ac:chgData name="Thullen, Alex R" userId="d6664542-fb4d-4863-9b96-1296845cfdde" providerId="ADAL" clId="{44FEAA7A-8DC5-4F0E-9A61-AFB8FAE468F0}" dt="2023-10-10T13:07:22.295" v="1532" actId="20577"/>
          <ac:spMkLst>
            <pc:docMk/>
            <pc:sldMk cId="2123555010" sldId="335"/>
            <ac:spMk id="3" creationId="{8FB91108-51BA-DE25-D0DE-27555BA9C1A4}"/>
          </ac:spMkLst>
        </pc:spChg>
      </pc:sldChg>
      <pc:sldChg chg="modSp mod ord">
        <pc:chgData name="Thullen, Alex R" userId="d6664542-fb4d-4863-9b96-1296845cfdde" providerId="ADAL" clId="{44FEAA7A-8DC5-4F0E-9A61-AFB8FAE468F0}" dt="2023-10-10T01:54:37.214" v="1181" actId="255"/>
        <pc:sldMkLst>
          <pc:docMk/>
          <pc:sldMk cId="1070698748" sldId="336"/>
        </pc:sldMkLst>
        <pc:spChg chg="mod">
          <ac:chgData name="Thullen, Alex R" userId="d6664542-fb4d-4863-9b96-1296845cfdde" providerId="ADAL" clId="{44FEAA7A-8DC5-4F0E-9A61-AFB8FAE468F0}" dt="2023-10-10T01:54:37.214" v="1181" actId="255"/>
          <ac:spMkLst>
            <pc:docMk/>
            <pc:sldMk cId="1070698748" sldId="336"/>
            <ac:spMk id="5" creationId="{ADFA36D3-A6EE-25D5-95A1-A6F80700D624}"/>
          </ac:spMkLst>
        </pc:spChg>
      </pc:sldChg>
      <pc:sldChg chg="addSp delSp modSp new mod ord">
        <pc:chgData name="Thullen, Alex R" userId="d6664542-fb4d-4863-9b96-1296845cfdde" providerId="ADAL" clId="{44FEAA7A-8DC5-4F0E-9A61-AFB8FAE468F0}" dt="2023-10-10T18:58:17.494" v="2652" actId="3626"/>
        <pc:sldMkLst>
          <pc:docMk/>
          <pc:sldMk cId="285594646" sldId="351"/>
        </pc:sldMkLst>
        <pc:spChg chg="mod">
          <ac:chgData name="Thullen, Alex R" userId="d6664542-fb4d-4863-9b96-1296845cfdde" providerId="ADAL" clId="{44FEAA7A-8DC5-4F0E-9A61-AFB8FAE468F0}" dt="2023-10-10T01:21:36.552" v="109" actId="20577"/>
          <ac:spMkLst>
            <pc:docMk/>
            <pc:sldMk cId="285594646" sldId="351"/>
            <ac:spMk id="2" creationId="{BCAC2AA2-2C9B-EA55-0A7A-54044979954C}"/>
          </ac:spMkLst>
        </pc:spChg>
        <pc:spChg chg="del">
          <ac:chgData name="Thullen, Alex R" userId="d6664542-fb4d-4863-9b96-1296845cfdde" providerId="ADAL" clId="{44FEAA7A-8DC5-4F0E-9A61-AFB8FAE468F0}" dt="2023-10-10T01:26:53.092" v="111" actId="478"/>
          <ac:spMkLst>
            <pc:docMk/>
            <pc:sldMk cId="285594646" sldId="351"/>
            <ac:spMk id="3" creationId="{2D883644-8AFD-136B-60B1-9E81D555A2B9}"/>
          </ac:spMkLst>
        </pc:spChg>
        <pc:spChg chg="add mod">
          <ac:chgData name="Thullen, Alex R" userId="d6664542-fb4d-4863-9b96-1296845cfdde" providerId="ADAL" clId="{44FEAA7A-8DC5-4F0E-9A61-AFB8FAE468F0}" dt="2023-10-10T18:58:17.494" v="2652" actId="3626"/>
          <ac:spMkLst>
            <pc:docMk/>
            <pc:sldMk cId="285594646" sldId="351"/>
            <ac:spMk id="5" creationId="{31EB67A4-0226-8E58-3841-D63853A23800}"/>
          </ac:spMkLst>
        </pc:spChg>
        <pc:picChg chg="add mod">
          <ac:chgData name="Thullen, Alex R" userId="d6664542-fb4d-4863-9b96-1296845cfdde" providerId="ADAL" clId="{44FEAA7A-8DC5-4F0E-9A61-AFB8FAE468F0}" dt="2023-10-10T18:57:09.994" v="2619" actId="1076"/>
          <ac:picMkLst>
            <pc:docMk/>
            <pc:sldMk cId="285594646" sldId="351"/>
            <ac:picMk id="3" creationId="{919B183E-0AC6-3E4A-206F-FE4E8210F124}"/>
          </ac:picMkLst>
        </pc:picChg>
        <pc:picChg chg="add del mod">
          <ac:chgData name="Thullen, Alex R" userId="d6664542-fb4d-4863-9b96-1296845cfdde" providerId="ADAL" clId="{44FEAA7A-8DC5-4F0E-9A61-AFB8FAE468F0}" dt="2023-10-10T18:56:23.673" v="2615" actId="478"/>
          <ac:picMkLst>
            <pc:docMk/>
            <pc:sldMk cId="285594646" sldId="351"/>
            <ac:picMk id="6" creationId="{5DA2D64A-1C13-923E-FF07-D779549F462A}"/>
          </ac:picMkLst>
        </pc:picChg>
        <pc:picChg chg="add mod">
          <ac:chgData name="Thullen, Alex R" userId="d6664542-fb4d-4863-9b96-1296845cfdde" providerId="ADAL" clId="{44FEAA7A-8DC5-4F0E-9A61-AFB8FAE468F0}" dt="2023-10-10T01:30:07.540" v="121" actId="1076"/>
          <ac:picMkLst>
            <pc:docMk/>
            <pc:sldMk cId="285594646" sldId="351"/>
            <ac:picMk id="8" creationId="{BF0D6F0A-F3B1-09D9-CB82-EF81DFA25A82}"/>
          </ac:picMkLst>
        </pc:picChg>
      </pc:sldChg>
      <pc:sldChg chg="addSp delSp modSp new mod">
        <pc:chgData name="Thullen, Alex R" userId="d6664542-fb4d-4863-9b96-1296845cfdde" providerId="ADAL" clId="{44FEAA7A-8DC5-4F0E-9A61-AFB8FAE468F0}" dt="2023-10-10T01:31:24.659" v="138" actId="14100"/>
        <pc:sldMkLst>
          <pc:docMk/>
          <pc:sldMk cId="3036698005" sldId="352"/>
        </pc:sldMkLst>
        <pc:spChg chg="mod">
          <ac:chgData name="Thullen, Alex R" userId="d6664542-fb4d-4863-9b96-1296845cfdde" providerId="ADAL" clId="{44FEAA7A-8DC5-4F0E-9A61-AFB8FAE468F0}" dt="2023-10-10T01:30:24.555" v="133" actId="20577"/>
          <ac:spMkLst>
            <pc:docMk/>
            <pc:sldMk cId="3036698005" sldId="352"/>
            <ac:spMk id="2" creationId="{29C3549C-5DEA-4135-B84D-6D6E829816BE}"/>
          </ac:spMkLst>
        </pc:spChg>
        <pc:spChg chg="del">
          <ac:chgData name="Thullen, Alex R" userId="d6664542-fb4d-4863-9b96-1296845cfdde" providerId="ADAL" clId="{44FEAA7A-8DC5-4F0E-9A61-AFB8FAE468F0}" dt="2023-10-10T01:31:20.660" v="137" actId="478"/>
          <ac:spMkLst>
            <pc:docMk/>
            <pc:sldMk cId="3036698005" sldId="352"/>
            <ac:spMk id="3" creationId="{2FAAC9C8-0CCC-D959-3BFE-6FA5A5A2E995}"/>
          </ac:spMkLst>
        </pc:spChg>
        <pc:picChg chg="add mod">
          <ac:chgData name="Thullen, Alex R" userId="d6664542-fb4d-4863-9b96-1296845cfdde" providerId="ADAL" clId="{44FEAA7A-8DC5-4F0E-9A61-AFB8FAE468F0}" dt="2023-10-10T01:31:24.659" v="138" actId="14100"/>
          <ac:picMkLst>
            <pc:docMk/>
            <pc:sldMk cId="3036698005" sldId="352"/>
            <ac:picMk id="6" creationId="{58DD7E70-E5BA-72DB-9DF8-AA6ADEEE6691}"/>
          </ac:picMkLst>
        </pc:picChg>
      </pc:sldChg>
      <pc:sldChg chg="addSp modSp new mod ord modClrScheme chgLayout modNotesTx">
        <pc:chgData name="Thullen, Alex R" userId="d6664542-fb4d-4863-9b96-1296845cfdde" providerId="ADAL" clId="{44FEAA7A-8DC5-4F0E-9A61-AFB8FAE468F0}" dt="2023-10-10T13:12:02.059" v="1578"/>
        <pc:sldMkLst>
          <pc:docMk/>
          <pc:sldMk cId="1548033292" sldId="353"/>
        </pc:sldMkLst>
        <pc:spChg chg="mod">
          <ac:chgData name="Thullen, Alex R" userId="d6664542-fb4d-4863-9b96-1296845cfdde" providerId="ADAL" clId="{44FEAA7A-8DC5-4F0E-9A61-AFB8FAE468F0}" dt="2023-10-10T01:47:47.815" v="728" actId="1076"/>
          <ac:spMkLst>
            <pc:docMk/>
            <pc:sldMk cId="1548033292" sldId="353"/>
            <ac:spMk id="2" creationId="{AB4E5108-D25B-57CF-A168-73840DAA856B}"/>
          </ac:spMkLst>
        </pc:spChg>
        <pc:spChg chg="mod">
          <ac:chgData name="Thullen, Alex R" userId="d6664542-fb4d-4863-9b96-1296845cfdde" providerId="ADAL" clId="{44FEAA7A-8DC5-4F0E-9A61-AFB8FAE468F0}" dt="2023-10-10T01:47:25.482" v="718" actId="403"/>
          <ac:spMkLst>
            <pc:docMk/>
            <pc:sldMk cId="1548033292" sldId="353"/>
            <ac:spMk id="3" creationId="{DC419242-3A4E-F5C2-57A0-5E78D60695F5}"/>
          </ac:spMkLst>
        </pc:spChg>
        <pc:spChg chg="mod ord">
          <ac:chgData name="Thullen, Alex R" userId="d6664542-fb4d-4863-9b96-1296845cfdde" providerId="ADAL" clId="{44FEAA7A-8DC5-4F0E-9A61-AFB8FAE468F0}" dt="2023-10-10T01:47:00.471" v="714" actId="26606"/>
          <ac:spMkLst>
            <pc:docMk/>
            <pc:sldMk cId="1548033292" sldId="353"/>
            <ac:spMk id="4" creationId="{2B6A8377-FC3F-328E-ED45-3A3069D103C3}"/>
          </ac:spMkLst>
        </pc:spChg>
        <pc:picChg chg="add mod">
          <ac:chgData name="Thullen, Alex R" userId="d6664542-fb4d-4863-9b96-1296845cfdde" providerId="ADAL" clId="{44FEAA7A-8DC5-4F0E-9A61-AFB8FAE468F0}" dt="2023-10-10T01:47:07.702" v="716" actId="14100"/>
          <ac:picMkLst>
            <pc:docMk/>
            <pc:sldMk cId="1548033292" sldId="353"/>
            <ac:picMk id="6" creationId="{C4F65C5D-0153-E36D-A2C2-B39D95ADCCFE}"/>
          </ac:picMkLst>
        </pc:picChg>
      </pc:sldChg>
      <pc:sldChg chg="addSp modSp new mod modNotesTx">
        <pc:chgData name="Thullen, Alex R" userId="d6664542-fb4d-4863-9b96-1296845cfdde" providerId="ADAL" clId="{44FEAA7A-8DC5-4F0E-9A61-AFB8FAE468F0}" dt="2023-10-10T01:36:39.483" v="426" actId="1076"/>
        <pc:sldMkLst>
          <pc:docMk/>
          <pc:sldMk cId="1972751982" sldId="354"/>
        </pc:sldMkLst>
        <pc:spChg chg="mod">
          <ac:chgData name="Thullen, Alex R" userId="d6664542-fb4d-4863-9b96-1296845cfdde" providerId="ADAL" clId="{44FEAA7A-8DC5-4F0E-9A61-AFB8FAE468F0}" dt="2023-10-10T01:33:13.769" v="170" actId="20577"/>
          <ac:spMkLst>
            <pc:docMk/>
            <pc:sldMk cId="1972751982" sldId="354"/>
            <ac:spMk id="2" creationId="{AC60E732-F375-4CDA-29B5-AE2626F1D39F}"/>
          </ac:spMkLst>
        </pc:spChg>
        <pc:spChg chg="mod">
          <ac:chgData name="Thullen, Alex R" userId="d6664542-fb4d-4863-9b96-1296845cfdde" providerId="ADAL" clId="{44FEAA7A-8DC5-4F0E-9A61-AFB8FAE468F0}" dt="2023-10-10T01:34:56.631" v="416" actId="20577"/>
          <ac:spMkLst>
            <pc:docMk/>
            <pc:sldMk cId="1972751982" sldId="354"/>
            <ac:spMk id="3" creationId="{CF66930F-4DBC-A57D-F9F6-5E378AFBCCF8}"/>
          </ac:spMkLst>
        </pc:spChg>
        <pc:picChg chg="add mod">
          <ac:chgData name="Thullen, Alex R" userId="d6664542-fb4d-4863-9b96-1296845cfdde" providerId="ADAL" clId="{44FEAA7A-8DC5-4F0E-9A61-AFB8FAE468F0}" dt="2023-10-10T01:36:39.483" v="426" actId="1076"/>
          <ac:picMkLst>
            <pc:docMk/>
            <pc:sldMk cId="1972751982" sldId="354"/>
            <ac:picMk id="6" creationId="{B482D0D8-2E1B-9BF4-EC08-A214DEE9840F}"/>
          </ac:picMkLst>
        </pc:picChg>
      </pc:sldChg>
      <pc:sldChg chg="new del">
        <pc:chgData name="Thullen, Alex R" userId="d6664542-fb4d-4863-9b96-1296845cfdde" providerId="ADAL" clId="{44FEAA7A-8DC5-4F0E-9A61-AFB8FAE468F0}" dt="2023-10-10T01:48:32.465" v="730" actId="47"/>
        <pc:sldMkLst>
          <pc:docMk/>
          <pc:sldMk cId="1568099947" sldId="355"/>
        </pc:sldMkLst>
      </pc:sldChg>
      <pc:sldChg chg="addSp delSp modSp new mod ord modClrScheme chgLayout">
        <pc:chgData name="Thullen, Alex R" userId="d6664542-fb4d-4863-9b96-1296845cfdde" providerId="ADAL" clId="{44FEAA7A-8DC5-4F0E-9A61-AFB8FAE468F0}" dt="2023-10-10T13:12:06.187" v="1580"/>
        <pc:sldMkLst>
          <pc:docMk/>
          <pc:sldMk cId="3864150927" sldId="355"/>
        </pc:sldMkLst>
        <pc:spChg chg="mod ord">
          <ac:chgData name="Thullen, Alex R" userId="d6664542-fb4d-4863-9b96-1296845cfdde" providerId="ADAL" clId="{44FEAA7A-8DC5-4F0E-9A61-AFB8FAE468F0}" dt="2023-10-10T01:57:28.287" v="1203" actId="1076"/>
          <ac:spMkLst>
            <pc:docMk/>
            <pc:sldMk cId="3864150927" sldId="355"/>
            <ac:spMk id="2" creationId="{D0C49198-7185-D6E8-29CC-70455CC6A2EF}"/>
          </ac:spMkLst>
        </pc:spChg>
        <pc:spChg chg="mod ord">
          <ac:chgData name="Thullen, Alex R" userId="d6664542-fb4d-4863-9b96-1296845cfdde" providerId="ADAL" clId="{44FEAA7A-8DC5-4F0E-9A61-AFB8FAE468F0}" dt="2023-10-10T11:51:05.840" v="1445" actId="1076"/>
          <ac:spMkLst>
            <pc:docMk/>
            <pc:sldMk cId="3864150927" sldId="355"/>
            <ac:spMk id="3" creationId="{E3F4292E-AE84-1ECE-A921-121D3891FDB6}"/>
          </ac:spMkLst>
        </pc:spChg>
        <pc:spChg chg="del">
          <ac:chgData name="Thullen, Alex R" userId="d6664542-fb4d-4863-9b96-1296845cfdde" providerId="ADAL" clId="{44FEAA7A-8DC5-4F0E-9A61-AFB8FAE468F0}" dt="2023-10-10T01:55:26.284" v="1182" actId="22"/>
          <ac:spMkLst>
            <pc:docMk/>
            <pc:sldMk cId="3864150927" sldId="355"/>
            <ac:spMk id="4" creationId="{0DA438DF-B264-E257-C6D8-9D82A21E093C}"/>
          </ac:spMkLst>
        </pc:spChg>
        <pc:spChg chg="mod ord">
          <ac:chgData name="Thullen, Alex R" userId="d6664542-fb4d-4863-9b96-1296845cfdde" providerId="ADAL" clId="{44FEAA7A-8DC5-4F0E-9A61-AFB8FAE468F0}" dt="2023-10-10T01:57:19.178" v="1202" actId="700"/>
          <ac:spMkLst>
            <pc:docMk/>
            <pc:sldMk cId="3864150927" sldId="355"/>
            <ac:spMk id="5" creationId="{422E4D9D-3419-A577-22EA-AFC7A9778A4D}"/>
          </ac:spMkLst>
        </pc:spChg>
        <pc:spChg chg="add del mod">
          <ac:chgData name="Thullen, Alex R" userId="d6664542-fb4d-4863-9b96-1296845cfdde" providerId="ADAL" clId="{44FEAA7A-8DC5-4F0E-9A61-AFB8FAE468F0}" dt="2023-10-10T01:55:32.796" v="1185" actId="22"/>
          <ac:spMkLst>
            <pc:docMk/>
            <pc:sldMk cId="3864150927" sldId="355"/>
            <ac:spMk id="8" creationId="{33B077CF-4BDA-C0BB-9E64-8FD88D768776}"/>
          </ac:spMkLst>
        </pc:spChg>
        <pc:spChg chg="add del mod">
          <ac:chgData name="Thullen, Alex R" userId="d6664542-fb4d-4863-9b96-1296845cfdde" providerId="ADAL" clId="{44FEAA7A-8DC5-4F0E-9A61-AFB8FAE468F0}" dt="2023-10-10T01:55:41.783" v="1187" actId="22"/>
          <ac:spMkLst>
            <pc:docMk/>
            <pc:sldMk cId="3864150927" sldId="355"/>
            <ac:spMk id="11" creationId="{00E73C71-7945-C373-A8BE-389D80DEE60C}"/>
          </ac:spMkLst>
        </pc:spChg>
        <pc:spChg chg="add del mod">
          <ac:chgData name="Thullen, Alex R" userId="d6664542-fb4d-4863-9b96-1296845cfdde" providerId="ADAL" clId="{44FEAA7A-8DC5-4F0E-9A61-AFB8FAE468F0}" dt="2023-10-10T01:55:53.424" v="1191" actId="478"/>
          <ac:spMkLst>
            <pc:docMk/>
            <pc:sldMk cId="3864150927" sldId="355"/>
            <ac:spMk id="14" creationId="{BBDE5B0E-CBAF-24FE-F98B-00A569BECC87}"/>
          </ac:spMkLst>
        </pc:spChg>
        <pc:spChg chg="add del mod ord">
          <ac:chgData name="Thullen, Alex R" userId="d6664542-fb4d-4863-9b96-1296845cfdde" providerId="ADAL" clId="{44FEAA7A-8DC5-4F0E-9A61-AFB8FAE468F0}" dt="2023-10-10T01:57:19.178" v="1202" actId="700"/>
          <ac:spMkLst>
            <pc:docMk/>
            <pc:sldMk cId="3864150927" sldId="355"/>
            <ac:spMk id="17" creationId="{81A1995D-81E6-2190-6B31-1D9C9E938E71}"/>
          </ac:spMkLst>
        </pc:spChg>
        <pc:picChg chg="add del mod ord">
          <ac:chgData name="Thullen, Alex R" userId="d6664542-fb4d-4863-9b96-1296845cfdde" providerId="ADAL" clId="{44FEAA7A-8DC5-4F0E-9A61-AFB8FAE468F0}" dt="2023-10-10T01:55:30.504" v="1184" actId="478"/>
          <ac:picMkLst>
            <pc:docMk/>
            <pc:sldMk cId="3864150927" sldId="355"/>
            <ac:picMk id="7" creationId="{FCDAC35A-B14D-7E13-EE33-159DF7D939C3}"/>
          </ac:picMkLst>
        </pc:picChg>
        <pc:picChg chg="add del mod ord">
          <ac:chgData name="Thullen, Alex R" userId="d6664542-fb4d-4863-9b96-1296845cfdde" providerId="ADAL" clId="{44FEAA7A-8DC5-4F0E-9A61-AFB8FAE468F0}" dt="2023-10-10T01:55:35.596" v="1186" actId="478"/>
          <ac:picMkLst>
            <pc:docMk/>
            <pc:sldMk cId="3864150927" sldId="355"/>
            <ac:picMk id="10" creationId="{1B672993-1086-40BC-01A0-3C42FD6C6D57}"/>
          </ac:picMkLst>
        </pc:picChg>
        <pc:picChg chg="add del mod ord">
          <ac:chgData name="Thullen, Alex R" userId="d6664542-fb4d-4863-9b96-1296845cfdde" providerId="ADAL" clId="{44FEAA7A-8DC5-4F0E-9A61-AFB8FAE468F0}" dt="2023-10-10T01:55:45.877" v="1189" actId="478"/>
          <ac:picMkLst>
            <pc:docMk/>
            <pc:sldMk cId="3864150927" sldId="355"/>
            <ac:picMk id="13" creationId="{25596259-5040-E1B4-269D-E467209D4950}"/>
          </ac:picMkLst>
        </pc:picChg>
        <pc:picChg chg="add mod">
          <ac:chgData name="Thullen, Alex R" userId="d6664542-fb4d-4863-9b96-1296845cfdde" providerId="ADAL" clId="{44FEAA7A-8DC5-4F0E-9A61-AFB8FAE468F0}" dt="2023-10-10T01:56:20.720" v="1198" actId="1076"/>
          <ac:picMkLst>
            <pc:docMk/>
            <pc:sldMk cId="3864150927" sldId="355"/>
            <ac:picMk id="16" creationId="{F7922517-046C-82F1-B51E-2BE4CF75DB96}"/>
          </ac:picMkLst>
        </pc:picChg>
      </pc:sldChg>
      <pc:sldChg chg="addSp delSp modSp new mod">
        <pc:chgData name="Thullen, Alex R" userId="d6664542-fb4d-4863-9b96-1296845cfdde" providerId="ADAL" clId="{44FEAA7A-8DC5-4F0E-9A61-AFB8FAE468F0}" dt="2023-10-10T02:01:40.376" v="1443" actId="14100"/>
        <pc:sldMkLst>
          <pc:docMk/>
          <pc:sldMk cId="2517414876" sldId="356"/>
        </pc:sldMkLst>
        <pc:spChg chg="mod">
          <ac:chgData name="Thullen, Alex R" userId="d6664542-fb4d-4863-9b96-1296845cfdde" providerId="ADAL" clId="{44FEAA7A-8DC5-4F0E-9A61-AFB8FAE468F0}" dt="2023-10-10T02:01:03.421" v="1422" actId="20577"/>
          <ac:spMkLst>
            <pc:docMk/>
            <pc:sldMk cId="2517414876" sldId="356"/>
            <ac:spMk id="2" creationId="{8450C3CF-2E7C-AC87-35A0-62EE69734B88}"/>
          </ac:spMkLst>
        </pc:spChg>
        <pc:spChg chg="del">
          <ac:chgData name="Thullen, Alex R" userId="d6664542-fb4d-4863-9b96-1296845cfdde" providerId="ADAL" clId="{44FEAA7A-8DC5-4F0E-9A61-AFB8FAE468F0}" dt="2023-10-10T01:59:45.335" v="1320" actId="478"/>
          <ac:spMkLst>
            <pc:docMk/>
            <pc:sldMk cId="2517414876" sldId="356"/>
            <ac:spMk id="3" creationId="{4C241573-A1C2-9F33-311B-FECC58394676}"/>
          </ac:spMkLst>
        </pc:spChg>
        <pc:picChg chg="add mod">
          <ac:chgData name="Thullen, Alex R" userId="d6664542-fb4d-4863-9b96-1296845cfdde" providerId="ADAL" clId="{44FEAA7A-8DC5-4F0E-9A61-AFB8FAE468F0}" dt="2023-10-10T02:01:40.376" v="1443" actId="14100"/>
          <ac:picMkLst>
            <pc:docMk/>
            <pc:sldMk cId="2517414876" sldId="356"/>
            <ac:picMk id="5" creationId="{4FD461D8-4ADF-9D1E-411D-7DB4CB1F3099}"/>
          </ac:picMkLst>
        </pc:picChg>
      </pc:sldChg>
      <pc:sldChg chg="addSp delSp modSp new mod">
        <pc:chgData name="Thullen, Alex R" userId="d6664542-fb4d-4863-9b96-1296845cfdde" providerId="ADAL" clId="{44FEAA7A-8DC5-4F0E-9A61-AFB8FAE468F0}" dt="2023-10-10T02:01:34.707" v="1442" actId="14100"/>
        <pc:sldMkLst>
          <pc:docMk/>
          <pc:sldMk cId="130779462" sldId="357"/>
        </pc:sldMkLst>
        <pc:spChg chg="add del mod">
          <ac:chgData name="Thullen, Alex R" userId="d6664542-fb4d-4863-9b96-1296845cfdde" providerId="ADAL" clId="{44FEAA7A-8DC5-4F0E-9A61-AFB8FAE468F0}" dt="2023-10-10T02:01:25.496" v="1437" actId="478"/>
          <ac:spMkLst>
            <pc:docMk/>
            <pc:sldMk cId="130779462" sldId="357"/>
            <ac:spMk id="2" creationId="{BAE248F1-0726-FB20-2FDA-2126BB2A8572}"/>
          </ac:spMkLst>
        </pc:spChg>
        <pc:spChg chg="del">
          <ac:chgData name="Thullen, Alex R" userId="d6664542-fb4d-4863-9b96-1296845cfdde" providerId="ADAL" clId="{44FEAA7A-8DC5-4F0E-9A61-AFB8FAE468F0}" dt="2023-10-10T02:01:27.241" v="1438" actId="478"/>
          <ac:spMkLst>
            <pc:docMk/>
            <pc:sldMk cId="130779462" sldId="357"/>
            <ac:spMk id="3" creationId="{18DD4D9B-F557-AF44-41D2-8ECA36362C64}"/>
          </ac:spMkLst>
        </pc:spChg>
        <pc:spChg chg="add del mod">
          <ac:chgData name="Thullen, Alex R" userId="d6664542-fb4d-4863-9b96-1296845cfdde" providerId="ADAL" clId="{44FEAA7A-8DC5-4F0E-9A61-AFB8FAE468F0}" dt="2023-10-10T02:01:25.496" v="1437" actId="478"/>
          <ac:spMkLst>
            <pc:docMk/>
            <pc:sldMk cId="130779462" sldId="357"/>
            <ac:spMk id="6" creationId="{F9B3B86B-376A-0731-E2A2-7F31FBD53EA0}"/>
          </ac:spMkLst>
        </pc:spChg>
        <pc:picChg chg="add mod">
          <ac:chgData name="Thullen, Alex R" userId="d6664542-fb4d-4863-9b96-1296845cfdde" providerId="ADAL" clId="{44FEAA7A-8DC5-4F0E-9A61-AFB8FAE468F0}" dt="2023-10-10T02:01:34.707" v="1442" actId="14100"/>
          <ac:picMkLst>
            <pc:docMk/>
            <pc:sldMk cId="130779462" sldId="357"/>
            <ac:picMk id="7" creationId="{F5121FA1-B79E-B054-EF09-C699A09D88DF}"/>
          </ac:picMkLst>
        </pc:picChg>
      </pc:sldChg>
      <pc:sldChg chg="new del">
        <pc:chgData name="Thullen, Alex R" userId="d6664542-fb4d-4863-9b96-1296845cfdde" providerId="ADAL" clId="{44FEAA7A-8DC5-4F0E-9A61-AFB8FAE468F0}" dt="2023-10-10T11:51:11.536" v="1446" actId="47"/>
        <pc:sldMkLst>
          <pc:docMk/>
          <pc:sldMk cId="825996753" sldId="358"/>
        </pc:sldMkLst>
      </pc:sldChg>
      <pc:sldChg chg="addSp delSp modSp new mod">
        <pc:chgData name="Thullen, Alex R" userId="d6664542-fb4d-4863-9b96-1296845cfdde" providerId="ADAL" clId="{44FEAA7A-8DC5-4F0E-9A61-AFB8FAE468F0}" dt="2023-10-10T13:09:14.504" v="1545" actId="1076"/>
        <pc:sldMkLst>
          <pc:docMk/>
          <pc:sldMk cId="1879136564" sldId="358"/>
        </pc:sldMkLst>
        <pc:spChg chg="mod">
          <ac:chgData name="Thullen, Alex R" userId="d6664542-fb4d-4863-9b96-1296845cfdde" providerId="ADAL" clId="{44FEAA7A-8DC5-4F0E-9A61-AFB8FAE468F0}" dt="2023-10-10T13:08:58.565" v="1541" actId="20577"/>
          <ac:spMkLst>
            <pc:docMk/>
            <pc:sldMk cId="1879136564" sldId="358"/>
            <ac:spMk id="2" creationId="{E7EE0BFE-1559-8006-5780-0F1D1D00A98C}"/>
          </ac:spMkLst>
        </pc:spChg>
        <pc:spChg chg="del">
          <ac:chgData name="Thullen, Alex R" userId="d6664542-fb4d-4863-9b96-1296845cfdde" providerId="ADAL" clId="{44FEAA7A-8DC5-4F0E-9A61-AFB8FAE468F0}" dt="2023-10-10T13:09:03.774" v="1542" actId="478"/>
          <ac:spMkLst>
            <pc:docMk/>
            <pc:sldMk cId="1879136564" sldId="358"/>
            <ac:spMk id="3" creationId="{3C99980E-165D-3256-198D-91BE1FCBAEB0}"/>
          </ac:spMkLst>
        </pc:spChg>
        <pc:picChg chg="add mod">
          <ac:chgData name="Thullen, Alex R" userId="d6664542-fb4d-4863-9b96-1296845cfdde" providerId="ADAL" clId="{44FEAA7A-8DC5-4F0E-9A61-AFB8FAE468F0}" dt="2023-10-10T13:09:14.504" v="1545" actId="1076"/>
          <ac:picMkLst>
            <pc:docMk/>
            <pc:sldMk cId="1879136564" sldId="358"/>
            <ac:picMk id="6" creationId="{10470590-C5D2-FA52-6951-30E46B3A56F8}"/>
          </ac:picMkLst>
        </pc:picChg>
      </pc:sldChg>
      <pc:sldChg chg="addSp delSp modSp new mod">
        <pc:chgData name="Thullen, Alex R" userId="d6664542-fb4d-4863-9b96-1296845cfdde" providerId="ADAL" clId="{44FEAA7A-8DC5-4F0E-9A61-AFB8FAE468F0}" dt="2023-10-10T13:11:19.864" v="1572" actId="1076"/>
        <pc:sldMkLst>
          <pc:docMk/>
          <pc:sldMk cId="1588122228" sldId="359"/>
        </pc:sldMkLst>
        <pc:spChg chg="add del mod">
          <ac:chgData name="Thullen, Alex R" userId="d6664542-fb4d-4863-9b96-1296845cfdde" providerId="ADAL" clId="{44FEAA7A-8DC5-4F0E-9A61-AFB8FAE468F0}" dt="2023-10-10T13:09:36.803" v="1561" actId="478"/>
          <ac:spMkLst>
            <pc:docMk/>
            <pc:sldMk cId="1588122228" sldId="359"/>
            <ac:spMk id="2" creationId="{448BB753-AF36-9225-45FA-E24BCBA4475D}"/>
          </ac:spMkLst>
        </pc:spChg>
        <pc:spChg chg="del">
          <ac:chgData name="Thullen, Alex R" userId="d6664542-fb4d-4863-9b96-1296845cfdde" providerId="ADAL" clId="{44FEAA7A-8DC5-4F0E-9A61-AFB8FAE468F0}" dt="2023-10-10T13:09:42.672" v="1562" actId="478"/>
          <ac:spMkLst>
            <pc:docMk/>
            <pc:sldMk cId="1588122228" sldId="359"/>
            <ac:spMk id="3" creationId="{A4F2C5F8-1601-2A14-B436-5B074F3BCDC2}"/>
          </ac:spMkLst>
        </pc:spChg>
        <pc:spChg chg="add del mod">
          <ac:chgData name="Thullen, Alex R" userId="d6664542-fb4d-4863-9b96-1296845cfdde" providerId="ADAL" clId="{44FEAA7A-8DC5-4F0E-9A61-AFB8FAE468F0}" dt="2023-10-10T13:09:36.803" v="1561" actId="478"/>
          <ac:spMkLst>
            <pc:docMk/>
            <pc:sldMk cId="1588122228" sldId="359"/>
            <ac:spMk id="6" creationId="{FF22700E-10D5-FB49-CDFB-6EF8D6C26D85}"/>
          </ac:spMkLst>
        </pc:spChg>
        <pc:picChg chg="add mod ord">
          <ac:chgData name="Thullen, Alex R" userId="d6664542-fb4d-4863-9b96-1296845cfdde" providerId="ADAL" clId="{44FEAA7A-8DC5-4F0E-9A61-AFB8FAE468F0}" dt="2023-10-10T13:11:15.746" v="1571" actId="170"/>
          <ac:picMkLst>
            <pc:docMk/>
            <pc:sldMk cId="1588122228" sldId="359"/>
            <ac:picMk id="8" creationId="{4799623E-B58C-9ADC-F699-5EDD1E29AC28}"/>
          </ac:picMkLst>
        </pc:picChg>
        <pc:picChg chg="add mod">
          <ac:chgData name="Thullen, Alex R" userId="d6664542-fb4d-4863-9b96-1296845cfdde" providerId="ADAL" clId="{44FEAA7A-8DC5-4F0E-9A61-AFB8FAE468F0}" dt="2023-10-10T13:11:19.864" v="1572" actId="1076"/>
          <ac:picMkLst>
            <pc:docMk/>
            <pc:sldMk cId="1588122228" sldId="359"/>
            <ac:picMk id="10" creationId="{29444768-78CF-C48D-F7FB-448DD4099C03}"/>
          </ac:picMkLst>
        </pc:picChg>
      </pc:sldChg>
      <pc:sldChg chg="del">
        <pc:chgData name="Thullen, Alex R" userId="d6664542-fb4d-4863-9b96-1296845cfdde" providerId="ADAL" clId="{44FEAA7A-8DC5-4F0E-9A61-AFB8FAE468F0}" dt="2023-10-10T18:55:23.448" v="2614" actId="2696"/>
        <pc:sldMkLst>
          <pc:docMk/>
          <pc:sldMk cId="677678585" sldId="360"/>
        </pc:sldMkLst>
      </pc:sldChg>
      <pc:sldChg chg="modSp new mod">
        <pc:chgData name="Thullen, Alex R" userId="d6664542-fb4d-4863-9b96-1296845cfdde" providerId="ADAL" clId="{44FEAA7A-8DC5-4F0E-9A61-AFB8FAE468F0}" dt="2023-10-10T18:28:13.027" v="1967" actId="20577"/>
        <pc:sldMkLst>
          <pc:docMk/>
          <pc:sldMk cId="498663588" sldId="361"/>
        </pc:sldMkLst>
        <pc:spChg chg="mod">
          <ac:chgData name="Thullen, Alex R" userId="d6664542-fb4d-4863-9b96-1296845cfdde" providerId="ADAL" clId="{44FEAA7A-8DC5-4F0E-9A61-AFB8FAE468F0}" dt="2023-10-10T18:07:37.030" v="1626" actId="20577"/>
          <ac:spMkLst>
            <pc:docMk/>
            <pc:sldMk cId="498663588" sldId="361"/>
            <ac:spMk id="2" creationId="{955F4F81-A3E2-8856-6811-F2F360948530}"/>
          </ac:spMkLst>
        </pc:spChg>
        <pc:spChg chg="mod">
          <ac:chgData name="Thullen, Alex R" userId="d6664542-fb4d-4863-9b96-1296845cfdde" providerId="ADAL" clId="{44FEAA7A-8DC5-4F0E-9A61-AFB8FAE468F0}" dt="2023-10-10T18:28:13.027" v="1967" actId="20577"/>
          <ac:spMkLst>
            <pc:docMk/>
            <pc:sldMk cId="498663588" sldId="361"/>
            <ac:spMk id="4" creationId="{580C2D63-A51F-1183-5A74-680DE8E37309}"/>
          </ac:spMkLst>
        </pc:spChg>
      </pc:sldChg>
      <pc:sldChg chg="addSp delSp modSp mod">
        <pc:chgData name="Thullen, Alex R" userId="d6664542-fb4d-4863-9b96-1296845cfdde" providerId="ADAL" clId="{44FEAA7A-8DC5-4F0E-9A61-AFB8FAE468F0}" dt="2023-10-10T18:54:07.997" v="2613" actId="20577"/>
        <pc:sldMkLst>
          <pc:docMk/>
          <pc:sldMk cId="2647589179" sldId="362"/>
        </pc:sldMkLst>
        <pc:spChg chg="del mod">
          <ac:chgData name="Thullen, Alex R" userId="d6664542-fb4d-4863-9b96-1296845cfdde" providerId="ADAL" clId="{44FEAA7A-8DC5-4F0E-9A61-AFB8FAE468F0}" dt="2023-10-10T18:46:33.822" v="2068" actId="12084"/>
          <ac:spMkLst>
            <pc:docMk/>
            <pc:sldMk cId="2647589179" sldId="362"/>
            <ac:spMk id="3" creationId="{520316E5-A012-A66D-1CBE-CC19BA2F5AA1}"/>
          </ac:spMkLst>
        </pc:spChg>
        <pc:graphicFrameChg chg="add mod">
          <ac:chgData name="Thullen, Alex R" userId="d6664542-fb4d-4863-9b96-1296845cfdde" providerId="ADAL" clId="{44FEAA7A-8DC5-4F0E-9A61-AFB8FAE468F0}" dt="2023-10-10T18:54:07.997" v="2613" actId="20577"/>
          <ac:graphicFrameMkLst>
            <pc:docMk/>
            <pc:sldMk cId="2647589179" sldId="362"/>
            <ac:graphicFrameMk id="5" creationId="{0CE14E22-DE5C-9DC3-7402-8B65B6F0D253}"/>
          </ac:graphicFrameMkLst>
        </pc:graphicFrameChg>
      </pc:sldChg>
    </pc:docChg>
  </pc:docChgLst>
  <pc:docChgLst>
    <pc:chgData name="Thullen, Alex R" userId="S::athullen@iuhealth.org::d6664542-fb4d-4863-9b96-1296845cfdde" providerId="AD" clId="Web-{18FFBD33-A4D2-4A8A-A2DA-EC5FDEBDD1BB}"/>
    <pc:docChg chg="modSld sldOrd">
      <pc:chgData name="Thullen, Alex R" userId="S::athullen@iuhealth.org::d6664542-fb4d-4863-9b96-1296845cfdde" providerId="AD" clId="Web-{18FFBD33-A4D2-4A8A-A2DA-EC5FDEBDD1BB}" dt="2023-10-10T01:16:10.363" v="74" actId="20577"/>
      <pc:docMkLst>
        <pc:docMk/>
      </pc:docMkLst>
      <pc:sldChg chg="delSp modSp ord">
        <pc:chgData name="Thullen, Alex R" userId="S::athullen@iuhealth.org::d6664542-fb4d-4863-9b96-1296845cfdde" providerId="AD" clId="Web-{18FFBD33-A4D2-4A8A-A2DA-EC5FDEBDD1BB}" dt="2023-10-10T01:14:38.485" v="37"/>
        <pc:sldMkLst>
          <pc:docMk/>
          <pc:sldMk cId="1209152567" sldId="333"/>
        </pc:sldMkLst>
        <pc:spChg chg="del mod">
          <ac:chgData name="Thullen, Alex R" userId="S::athullen@iuhealth.org::d6664542-fb4d-4863-9b96-1296845cfdde" providerId="AD" clId="Web-{18FFBD33-A4D2-4A8A-A2DA-EC5FDEBDD1BB}" dt="2023-10-10T01:14:38.485" v="37"/>
          <ac:spMkLst>
            <pc:docMk/>
            <pc:sldMk cId="1209152567" sldId="333"/>
            <ac:spMk id="3" creationId="{DAC43798-F4B3-9336-8E93-F6005E3C5AD3}"/>
          </ac:spMkLst>
        </pc:spChg>
        <pc:spChg chg="mod">
          <ac:chgData name="Thullen, Alex R" userId="S::athullen@iuhealth.org::d6664542-fb4d-4863-9b96-1296845cfdde" providerId="AD" clId="Web-{18FFBD33-A4D2-4A8A-A2DA-EC5FDEBDD1BB}" dt="2023-10-10T01:13:54.781" v="21" actId="20577"/>
          <ac:spMkLst>
            <pc:docMk/>
            <pc:sldMk cId="1209152567" sldId="333"/>
            <ac:spMk id="7" creationId="{7E75C73D-80BD-426E-12AD-41BC58C448FB}"/>
          </ac:spMkLst>
        </pc:spChg>
      </pc:sldChg>
      <pc:sldChg chg="addSp modSp ord">
        <pc:chgData name="Thullen, Alex R" userId="S::athullen@iuhealth.org::d6664542-fb4d-4863-9b96-1296845cfdde" providerId="AD" clId="Web-{18FFBD33-A4D2-4A8A-A2DA-EC5FDEBDD1BB}" dt="2023-10-10T01:16:10.363" v="74" actId="20577"/>
        <pc:sldMkLst>
          <pc:docMk/>
          <pc:sldMk cId="1070698748" sldId="336"/>
        </pc:sldMkLst>
        <pc:spChg chg="mod">
          <ac:chgData name="Thullen, Alex R" userId="S::athullen@iuhealth.org::d6664542-fb4d-4863-9b96-1296845cfdde" providerId="AD" clId="Web-{18FFBD33-A4D2-4A8A-A2DA-EC5FDEBDD1BB}" dt="2023-10-10T01:14:23.844" v="33" actId="20577"/>
          <ac:spMkLst>
            <pc:docMk/>
            <pc:sldMk cId="1070698748" sldId="336"/>
            <ac:spMk id="2" creationId="{F297232A-9EF9-957A-5F1F-02B3292D81FA}"/>
          </ac:spMkLst>
        </pc:spChg>
        <pc:spChg chg="mod">
          <ac:chgData name="Thullen, Alex R" userId="S::athullen@iuhealth.org::d6664542-fb4d-4863-9b96-1296845cfdde" providerId="AD" clId="Web-{18FFBD33-A4D2-4A8A-A2DA-EC5FDEBDD1BB}" dt="2023-10-10T01:14:27.672" v="35" actId="20577"/>
          <ac:spMkLst>
            <pc:docMk/>
            <pc:sldMk cId="1070698748" sldId="336"/>
            <ac:spMk id="3" creationId="{FC698B39-5A13-46AC-657B-74FB37600320}"/>
          </ac:spMkLst>
        </pc:spChg>
        <pc:spChg chg="add mod">
          <ac:chgData name="Thullen, Alex R" userId="S::athullen@iuhealth.org::d6664542-fb4d-4863-9b96-1296845cfdde" providerId="AD" clId="Web-{18FFBD33-A4D2-4A8A-A2DA-EC5FDEBDD1BB}" dt="2023-10-10T01:16:10.363" v="74" actId="20577"/>
          <ac:spMkLst>
            <pc:docMk/>
            <pc:sldMk cId="1070698748" sldId="336"/>
            <ac:spMk id="5" creationId="{ADFA36D3-A6EE-25D5-95A1-A6F80700D624}"/>
          </ac:spMkLst>
        </pc:spChg>
      </pc:sldChg>
    </pc:docChg>
  </pc:docChgLst>
  <pc:docChgLst>
    <pc:chgData name="Thullen, Alex R" userId="S::athullen@iuhealth.org::d6664542-fb4d-4863-9b96-1296845cfdde" providerId="AD" clId="Web-{92EB4B72-78E0-4EE3-86A5-EA63B8156984}"/>
    <pc:docChg chg="modSld">
      <pc:chgData name="Thullen, Alex R" userId="S::athullen@iuhealth.org::d6664542-fb4d-4863-9b96-1296845cfdde" providerId="AD" clId="Web-{92EB4B72-78E0-4EE3-86A5-EA63B8156984}" dt="2023-10-11T16:35:32.514" v="107"/>
      <pc:docMkLst>
        <pc:docMk/>
      </pc:docMkLst>
      <pc:sldChg chg="modNotes">
        <pc:chgData name="Thullen, Alex R" userId="S::athullen@iuhealth.org::d6664542-fb4d-4863-9b96-1296845cfdde" providerId="AD" clId="Web-{92EB4B72-78E0-4EE3-86A5-EA63B8156984}" dt="2023-10-11T16:35:32.514" v="107"/>
        <pc:sldMkLst>
          <pc:docMk/>
          <pc:sldMk cId="2031939084" sldId="364"/>
        </pc:sldMkLst>
      </pc:sldChg>
    </pc:docChg>
  </pc:docChgLst>
  <pc:docChgLst>
    <pc:chgData name="Thullen, Alex R" userId="d6664542-fb4d-4863-9b96-1296845cfdde" providerId="ADAL" clId="{88C63B12-ECCE-4A04-BF44-A9CE187043E3}"/>
    <pc:docChg chg="undo custSel addSld delSld modSld">
      <pc:chgData name="Thullen, Alex R" userId="d6664542-fb4d-4863-9b96-1296845cfdde" providerId="ADAL" clId="{88C63B12-ECCE-4A04-BF44-A9CE187043E3}" dt="2023-09-28T17:43:22.236" v="107" actId="14100"/>
      <pc:docMkLst>
        <pc:docMk/>
      </pc:docMkLst>
      <pc:sldChg chg="del">
        <pc:chgData name="Thullen, Alex R" userId="d6664542-fb4d-4863-9b96-1296845cfdde" providerId="ADAL" clId="{88C63B12-ECCE-4A04-BF44-A9CE187043E3}" dt="2023-09-28T17:41:48.947" v="33" actId="47"/>
        <pc:sldMkLst>
          <pc:docMk/>
          <pc:sldMk cId="2702045536" sldId="298"/>
        </pc:sldMkLst>
      </pc:sldChg>
      <pc:sldChg chg="del">
        <pc:chgData name="Thullen, Alex R" userId="d6664542-fb4d-4863-9b96-1296845cfdde" providerId="ADAL" clId="{88C63B12-ECCE-4A04-BF44-A9CE187043E3}" dt="2023-09-28T17:39:59.950" v="14" actId="47"/>
        <pc:sldMkLst>
          <pc:docMk/>
          <pc:sldMk cId="4143890325" sldId="308"/>
        </pc:sldMkLst>
      </pc:sldChg>
      <pc:sldChg chg="modSp mod">
        <pc:chgData name="Thullen, Alex R" userId="d6664542-fb4d-4863-9b96-1296845cfdde" providerId="ADAL" clId="{88C63B12-ECCE-4A04-BF44-A9CE187043E3}" dt="2023-09-28T17:43:22.236" v="107" actId="14100"/>
        <pc:sldMkLst>
          <pc:docMk/>
          <pc:sldMk cId="896062258" sldId="311"/>
        </pc:sldMkLst>
        <pc:spChg chg="mod">
          <ac:chgData name="Thullen, Alex R" userId="d6664542-fb4d-4863-9b96-1296845cfdde" providerId="ADAL" clId="{88C63B12-ECCE-4A04-BF44-A9CE187043E3}" dt="2023-09-28T17:43:22.236" v="107" actId="14100"/>
          <ac:spMkLst>
            <pc:docMk/>
            <pc:sldMk cId="896062258" sldId="311"/>
            <ac:spMk id="6" creationId="{8B418FA1-F947-976B-9DA4-8B1A430D5E31}"/>
          </ac:spMkLst>
        </pc:spChg>
      </pc:sldChg>
      <pc:sldChg chg="del">
        <pc:chgData name="Thullen, Alex R" userId="d6664542-fb4d-4863-9b96-1296845cfdde" providerId="ADAL" clId="{88C63B12-ECCE-4A04-BF44-A9CE187043E3}" dt="2023-09-28T17:39:53.441" v="10" actId="47"/>
        <pc:sldMkLst>
          <pc:docMk/>
          <pc:sldMk cId="223818543" sldId="326"/>
        </pc:sldMkLst>
      </pc:sldChg>
      <pc:sldChg chg="del">
        <pc:chgData name="Thullen, Alex R" userId="d6664542-fb4d-4863-9b96-1296845cfdde" providerId="ADAL" clId="{88C63B12-ECCE-4A04-BF44-A9CE187043E3}" dt="2023-09-28T17:39:56.243" v="12" actId="47"/>
        <pc:sldMkLst>
          <pc:docMk/>
          <pc:sldMk cId="2026158618" sldId="327"/>
        </pc:sldMkLst>
      </pc:sldChg>
      <pc:sldChg chg="del">
        <pc:chgData name="Thullen, Alex R" userId="d6664542-fb4d-4863-9b96-1296845cfdde" providerId="ADAL" clId="{88C63B12-ECCE-4A04-BF44-A9CE187043E3}" dt="2023-09-28T17:39:57.408" v="13" actId="47"/>
        <pc:sldMkLst>
          <pc:docMk/>
          <pc:sldMk cId="3432583208" sldId="328"/>
        </pc:sldMkLst>
      </pc:sldChg>
      <pc:sldChg chg="del">
        <pc:chgData name="Thullen, Alex R" userId="d6664542-fb4d-4863-9b96-1296845cfdde" providerId="ADAL" clId="{88C63B12-ECCE-4A04-BF44-A9CE187043E3}" dt="2023-09-28T17:39:49.438" v="8" actId="47"/>
        <pc:sldMkLst>
          <pc:docMk/>
          <pc:sldMk cId="100682150" sldId="330"/>
        </pc:sldMkLst>
      </pc:sldChg>
      <pc:sldChg chg="del">
        <pc:chgData name="Thullen, Alex R" userId="d6664542-fb4d-4863-9b96-1296845cfdde" providerId="ADAL" clId="{88C63B12-ECCE-4A04-BF44-A9CE187043E3}" dt="2023-09-28T17:39:48.344" v="7" actId="47"/>
        <pc:sldMkLst>
          <pc:docMk/>
          <pc:sldMk cId="3633785533" sldId="331"/>
        </pc:sldMkLst>
      </pc:sldChg>
      <pc:sldChg chg="add del">
        <pc:chgData name="Thullen, Alex R" userId="d6664542-fb4d-4863-9b96-1296845cfdde" providerId="ADAL" clId="{88C63B12-ECCE-4A04-BF44-A9CE187043E3}" dt="2023-09-28T17:40:21.142" v="26" actId="47"/>
        <pc:sldMkLst>
          <pc:docMk/>
          <pc:sldMk cId="1209152567" sldId="333"/>
        </pc:sldMkLst>
      </pc:sldChg>
      <pc:sldChg chg="del">
        <pc:chgData name="Thullen, Alex R" userId="d6664542-fb4d-4863-9b96-1296845cfdde" providerId="ADAL" clId="{88C63B12-ECCE-4A04-BF44-A9CE187043E3}" dt="2023-09-28T17:40:05.248" v="15" actId="47"/>
        <pc:sldMkLst>
          <pc:docMk/>
          <pc:sldMk cId="866435317" sldId="337"/>
        </pc:sldMkLst>
      </pc:sldChg>
      <pc:sldChg chg="del">
        <pc:chgData name="Thullen, Alex R" userId="d6664542-fb4d-4863-9b96-1296845cfdde" providerId="ADAL" clId="{88C63B12-ECCE-4A04-BF44-A9CE187043E3}" dt="2023-09-28T17:39:43.671" v="3" actId="47"/>
        <pc:sldMkLst>
          <pc:docMk/>
          <pc:sldMk cId="2240810494" sldId="338"/>
        </pc:sldMkLst>
      </pc:sldChg>
      <pc:sldChg chg="del">
        <pc:chgData name="Thullen, Alex R" userId="d6664542-fb4d-4863-9b96-1296845cfdde" providerId="ADAL" clId="{88C63B12-ECCE-4A04-BF44-A9CE187043E3}" dt="2023-09-28T17:39:50.320" v="9" actId="47"/>
        <pc:sldMkLst>
          <pc:docMk/>
          <pc:sldMk cId="3924964156" sldId="343"/>
        </pc:sldMkLst>
      </pc:sldChg>
      <pc:sldChg chg="del">
        <pc:chgData name="Thullen, Alex R" userId="d6664542-fb4d-4863-9b96-1296845cfdde" providerId="ADAL" clId="{88C63B12-ECCE-4A04-BF44-A9CE187043E3}" dt="2023-09-28T17:39:44.538" v="4" actId="47"/>
        <pc:sldMkLst>
          <pc:docMk/>
          <pc:sldMk cId="484393986" sldId="344"/>
        </pc:sldMkLst>
      </pc:sldChg>
      <pc:sldChg chg="del">
        <pc:chgData name="Thullen, Alex R" userId="d6664542-fb4d-4863-9b96-1296845cfdde" providerId="ADAL" clId="{88C63B12-ECCE-4A04-BF44-A9CE187043E3}" dt="2023-09-28T17:39:45.204" v="5" actId="47"/>
        <pc:sldMkLst>
          <pc:docMk/>
          <pc:sldMk cId="2114290855" sldId="345"/>
        </pc:sldMkLst>
      </pc:sldChg>
      <pc:sldChg chg="del">
        <pc:chgData name="Thullen, Alex R" userId="d6664542-fb4d-4863-9b96-1296845cfdde" providerId="ADAL" clId="{88C63B12-ECCE-4A04-BF44-A9CE187043E3}" dt="2023-09-28T17:39:46.129" v="6" actId="47"/>
        <pc:sldMkLst>
          <pc:docMk/>
          <pc:sldMk cId="736384087" sldId="346"/>
        </pc:sldMkLst>
      </pc:sldChg>
      <pc:sldChg chg="del">
        <pc:chgData name="Thullen, Alex R" userId="d6664542-fb4d-4863-9b96-1296845cfdde" providerId="ADAL" clId="{88C63B12-ECCE-4A04-BF44-A9CE187043E3}" dt="2023-09-28T17:39:54.648" v="11" actId="47"/>
        <pc:sldMkLst>
          <pc:docMk/>
          <pc:sldMk cId="2219461192" sldId="347"/>
        </pc:sldMkLst>
      </pc:sldChg>
      <pc:sldChg chg="add del">
        <pc:chgData name="Thullen, Alex R" userId="d6664542-fb4d-4863-9b96-1296845cfdde" providerId="ADAL" clId="{88C63B12-ECCE-4A04-BF44-A9CE187043E3}" dt="2023-09-28T17:40:15.084" v="24" actId="47"/>
        <pc:sldMkLst>
          <pc:docMk/>
          <pc:sldMk cId="3504460463" sldId="348"/>
        </pc:sldMkLst>
      </pc:sldChg>
      <pc:sldChg chg="del">
        <pc:chgData name="Thullen, Alex R" userId="d6664542-fb4d-4863-9b96-1296845cfdde" providerId="ADAL" clId="{88C63B12-ECCE-4A04-BF44-A9CE187043E3}" dt="2023-09-28T17:39:40.071" v="1" actId="47"/>
        <pc:sldMkLst>
          <pc:docMk/>
          <pc:sldMk cId="248763451" sldId="349"/>
        </pc:sldMkLst>
      </pc:sldChg>
      <pc:sldChg chg="del">
        <pc:chgData name="Thullen, Alex R" userId="d6664542-fb4d-4863-9b96-1296845cfdde" providerId="ADAL" clId="{88C63B12-ECCE-4A04-BF44-A9CE187043E3}" dt="2023-09-28T17:40:08.998" v="18" actId="47"/>
        <pc:sldMkLst>
          <pc:docMk/>
          <pc:sldMk cId="1211559648" sldId="351"/>
        </pc:sldMkLst>
      </pc:sldChg>
      <pc:sldChg chg="del">
        <pc:chgData name="Thullen, Alex R" userId="d6664542-fb4d-4863-9b96-1296845cfdde" providerId="ADAL" clId="{88C63B12-ECCE-4A04-BF44-A9CE187043E3}" dt="2023-09-28T17:40:09.965" v="19" actId="47"/>
        <pc:sldMkLst>
          <pc:docMk/>
          <pc:sldMk cId="2089279191" sldId="352"/>
        </pc:sldMkLst>
      </pc:sldChg>
      <pc:sldChg chg="add del">
        <pc:chgData name="Thullen, Alex R" userId="d6664542-fb4d-4863-9b96-1296845cfdde" providerId="ADAL" clId="{88C63B12-ECCE-4A04-BF44-A9CE187043E3}" dt="2023-09-28T17:41:29.595" v="31" actId="47"/>
        <pc:sldMkLst>
          <pc:docMk/>
          <pc:sldMk cId="1262104556" sldId="353"/>
        </pc:sldMkLst>
      </pc:sldChg>
      <pc:sldChg chg="del">
        <pc:chgData name="Thullen, Alex R" userId="d6664542-fb4d-4863-9b96-1296845cfdde" providerId="ADAL" clId="{88C63B12-ECCE-4A04-BF44-A9CE187043E3}" dt="2023-09-28T17:40:07.239" v="16" actId="47"/>
        <pc:sldMkLst>
          <pc:docMk/>
          <pc:sldMk cId="4147858199" sldId="356"/>
        </pc:sldMkLst>
      </pc:sldChg>
      <pc:sldChg chg="del">
        <pc:chgData name="Thullen, Alex R" userId="d6664542-fb4d-4863-9b96-1296845cfdde" providerId="ADAL" clId="{88C63B12-ECCE-4A04-BF44-A9CE187043E3}" dt="2023-09-28T17:39:39.222" v="0" actId="47"/>
        <pc:sldMkLst>
          <pc:docMk/>
          <pc:sldMk cId="4259160500" sldId="358"/>
        </pc:sldMkLst>
      </pc:sldChg>
      <pc:sldChg chg="del">
        <pc:chgData name="Thullen, Alex R" userId="d6664542-fb4d-4863-9b96-1296845cfdde" providerId="ADAL" clId="{88C63B12-ECCE-4A04-BF44-A9CE187043E3}" dt="2023-09-28T17:40:08.210" v="17" actId="47"/>
        <pc:sldMkLst>
          <pc:docMk/>
          <pc:sldMk cId="2396159879" sldId="360"/>
        </pc:sldMkLst>
      </pc:sldChg>
      <pc:sldChg chg="add del">
        <pc:chgData name="Thullen, Alex R" userId="d6664542-fb4d-4863-9b96-1296845cfdde" providerId="ADAL" clId="{88C63B12-ECCE-4A04-BF44-A9CE187043E3}" dt="2023-09-28T17:41:25.647" v="30" actId="47"/>
        <pc:sldMkLst>
          <pc:docMk/>
          <pc:sldMk cId="1558000949" sldId="362"/>
        </pc:sldMkLst>
      </pc:sldChg>
      <pc:sldChg chg="add del">
        <pc:chgData name="Thullen, Alex R" userId="d6664542-fb4d-4863-9b96-1296845cfdde" providerId="ADAL" clId="{88C63B12-ECCE-4A04-BF44-A9CE187043E3}" dt="2023-09-28T17:41:35.106" v="32" actId="47"/>
        <pc:sldMkLst>
          <pc:docMk/>
          <pc:sldMk cId="186190261" sldId="363"/>
        </pc:sldMkLst>
      </pc:sldChg>
      <pc:sldChg chg="del">
        <pc:chgData name="Thullen, Alex R" userId="d6664542-fb4d-4863-9b96-1296845cfdde" providerId="ADAL" clId="{88C63B12-ECCE-4A04-BF44-A9CE187043E3}" dt="2023-09-28T17:39:41.222" v="2" actId="47"/>
        <pc:sldMkLst>
          <pc:docMk/>
          <pc:sldMk cId="1404760143" sldId="364"/>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ata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3A9178-0393-4ABB-8702-28B2318A210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D872B37-FEA7-402E-8387-8C35A15B5CC1}">
      <dgm:prSet/>
      <dgm:spPr/>
      <dgm:t>
        <a:bodyPr/>
        <a:lstStyle/>
        <a:p>
          <a:pPr>
            <a:lnSpc>
              <a:spcPct val="100000"/>
            </a:lnSpc>
          </a:pPr>
          <a:r>
            <a:rPr lang="en-US"/>
            <a:t>Bedside RN </a:t>
          </a:r>
        </a:p>
      </dgm:t>
    </dgm:pt>
    <dgm:pt modelId="{8DD64860-D232-4F46-98F9-BCB4F84FAACB}" type="parTrans" cxnId="{2979E7C6-D616-4557-B805-4FC0BE4BEC53}">
      <dgm:prSet/>
      <dgm:spPr/>
      <dgm:t>
        <a:bodyPr/>
        <a:lstStyle/>
        <a:p>
          <a:endParaRPr lang="en-US"/>
        </a:p>
      </dgm:t>
    </dgm:pt>
    <dgm:pt modelId="{8505A2A4-AD5E-487D-981E-F950077A1E9E}" type="sibTrans" cxnId="{2979E7C6-D616-4557-B805-4FC0BE4BEC53}">
      <dgm:prSet/>
      <dgm:spPr/>
      <dgm:t>
        <a:bodyPr/>
        <a:lstStyle/>
        <a:p>
          <a:endParaRPr lang="en-US"/>
        </a:p>
      </dgm:t>
    </dgm:pt>
    <dgm:pt modelId="{7F8C8911-44D6-48F3-BD67-0886906B73C7}">
      <dgm:prSet/>
      <dgm:spPr/>
      <dgm:t>
        <a:bodyPr/>
        <a:lstStyle/>
        <a:p>
          <a:pPr>
            <a:lnSpc>
              <a:spcPct val="100000"/>
            </a:lnSpc>
          </a:pPr>
          <a:r>
            <a:rPr lang="en-US"/>
            <a:t>Nurse manager/ director</a:t>
          </a:r>
        </a:p>
      </dgm:t>
    </dgm:pt>
    <dgm:pt modelId="{69BB1AD8-E10B-49E1-8D3E-E1C56B5846F4}" type="parTrans" cxnId="{5B4CD477-340A-4B44-AEFE-F341B551E7BB}">
      <dgm:prSet/>
      <dgm:spPr/>
      <dgm:t>
        <a:bodyPr/>
        <a:lstStyle/>
        <a:p>
          <a:endParaRPr lang="en-US"/>
        </a:p>
      </dgm:t>
    </dgm:pt>
    <dgm:pt modelId="{56DBFC7B-32E2-4565-BAFA-2B9EDDE701F5}" type="sibTrans" cxnId="{5B4CD477-340A-4B44-AEFE-F341B551E7BB}">
      <dgm:prSet/>
      <dgm:spPr/>
      <dgm:t>
        <a:bodyPr/>
        <a:lstStyle/>
        <a:p>
          <a:endParaRPr lang="en-US"/>
        </a:p>
      </dgm:t>
    </dgm:pt>
    <dgm:pt modelId="{7EE8B91B-7CFF-4FFA-AD6C-208BBD7D94CF}">
      <dgm:prSet/>
      <dgm:spPr/>
      <dgm:t>
        <a:bodyPr/>
        <a:lstStyle/>
        <a:p>
          <a:pPr>
            <a:lnSpc>
              <a:spcPct val="100000"/>
            </a:lnSpc>
          </a:pPr>
          <a:r>
            <a:rPr lang="en-US"/>
            <a:t>CNS</a:t>
          </a:r>
        </a:p>
      </dgm:t>
    </dgm:pt>
    <dgm:pt modelId="{06E843A4-381E-4748-8DDE-A83780089C44}" type="parTrans" cxnId="{AC335DB5-7E65-483A-A7E3-964949FEE686}">
      <dgm:prSet/>
      <dgm:spPr/>
      <dgm:t>
        <a:bodyPr/>
        <a:lstStyle/>
        <a:p>
          <a:endParaRPr lang="en-US"/>
        </a:p>
      </dgm:t>
    </dgm:pt>
    <dgm:pt modelId="{894E2799-4F45-4C2A-8B20-4556B5E7D169}" type="sibTrans" cxnId="{AC335DB5-7E65-483A-A7E3-964949FEE686}">
      <dgm:prSet/>
      <dgm:spPr/>
      <dgm:t>
        <a:bodyPr/>
        <a:lstStyle/>
        <a:p>
          <a:endParaRPr lang="en-US"/>
        </a:p>
      </dgm:t>
    </dgm:pt>
    <dgm:pt modelId="{7FEEBDD9-368A-4E2B-B42A-6EB4B0095D4F}">
      <dgm:prSet/>
      <dgm:spPr/>
      <dgm:t>
        <a:bodyPr/>
        <a:lstStyle/>
        <a:p>
          <a:pPr>
            <a:lnSpc>
              <a:spcPct val="100000"/>
            </a:lnSpc>
          </a:pPr>
          <a:r>
            <a:rPr lang="en-US"/>
            <a:t>Nurse Scientist </a:t>
          </a:r>
        </a:p>
      </dgm:t>
    </dgm:pt>
    <dgm:pt modelId="{808C41BA-9A57-4B36-9AB2-F965E04E8E5B}" type="parTrans" cxnId="{66A12870-2FCD-4FFC-A6D3-94D4170BF832}">
      <dgm:prSet/>
      <dgm:spPr/>
      <dgm:t>
        <a:bodyPr/>
        <a:lstStyle/>
        <a:p>
          <a:endParaRPr lang="en-US"/>
        </a:p>
      </dgm:t>
    </dgm:pt>
    <dgm:pt modelId="{7B1F6B14-F033-47DD-BFC6-9BEF42DD7B8F}" type="sibTrans" cxnId="{66A12870-2FCD-4FFC-A6D3-94D4170BF832}">
      <dgm:prSet/>
      <dgm:spPr/>
      <dgm:t>
        <a:bodyPr/>
        <a:lstStyle/>
        <a:p>
          <a:endParaRPr lang="en-US"/>
        </a:p>
      </dgm:t>
    </dgm:pt>
    <dgm:pt modelId="{96424C37-A6AE-4FB9-A078-97F6DDEEC9A9}">
      <dgm:prSet/>
      <dgm:spPr/>
      <dgm:t>
        <a:bodyPr/>
        <a:lstStyle/>
        <a:p>
          <a:pPr>
            <a:lnSpc>
              <a:spcPct val="100000"/>
            </a:lnSpc>
          </a:pPr>
          <a:r>
            <a:rPr lang="en-US"/>
            <a:t>Complete Life </a:t>
          </a:r>
        </a:p>
      </dgm:t>
    </dgm:pt>
    <dgm:pt modelId="{4F0B8AF9-5B2E-4E32-A9CC-4AF5AD3E22F8}" type="parTrans" cxnId="{ED1570A6-9BAD-4C3A-B871-7E3DD5AFCDB9}">
      <dgm:prSet/>
      <dgm:spPr/>
      <dgm:t>
        <a:bodyPr/>
        <a:lstStyle/>
        <a:p>
          <a:endParaRPr lang="en-US"/>
        </a:p>
      </dgm:t>
    </dgm:pt>
    <dgm:pt modelId="{435187DE-6D88-4DD4-95C1-4A7CF87CCE00}" type="sibTrans" cxnId="{ED1570A6-9BAD-4C3A-B871-7E3DD5AFCDB9}">
      <dgm:prSet/>
      <dgm:spPr/>
      <dgm:t>
        <a:bodyPr/>
        <a:lstStyle/>
        <a:p>
          <a:endParaRPr lang="en-US"/>
        </a:p>
      </dgm:t>
    </dgm:pt>
    <dgm:pt modelId="{11B3CD09-5B06-47DD-A657-DA3AD4A07351}">
      <dgm:prSet/>
      <dgm:spPr/>
      <dgm:t>
        <a:bodyPr/>
        <a:lstStyle/>
        <a:p>
          <a:pPr>
            <a:lnSpc>
              <a:spcPct val="100000"/>
            </a:lnSpc>
          </a:pPr>
          <a:r>
            <a:rPr lang="en-US"/>
            <a:t>Idea generator </a:t>
          </a:r>
        </a:p>
      </dgm:t>
    </dgm:pt>
    <dgm:pt modelId="{7D07DA46-1FCB-4EE7-8A38-F226A2EFC10A}" type="parTrans" cxnId="{41623F03-0C40-4282-9D4B-78B3B8AF48BE}">
      <dgm:prSet/>
      <dgm:spPr/>
      <dgm:t>
        <a:bodyPr/>
        <a:lstStyle/>
        <a:p>
          <a:endParaRPr lang="en-US"/>
        </a:p>
      </dgm:t>
    </dgm:pt>
    <dgm:pt modelId="{6EEE222A-39F2-452B-804D-F348CADFED7A}" type="sibTrans" cxnId="{41623F03-0C40-4282-9D4B-78B3B8AF48BE}">
      <dgm:prSet/>
      <dgm:spPr/>
      <dgm:t>
        <a:bodyPr/>
        <a:lstStyle/>
        <a:p>
          <a:endParaRPr lang="en-US"/>
        </a:p>
      </dgm:t>
    </dgm:pt>
    <dgm:pt modelId="{101B3E13-F99C-4D95-A491-FFD59108DF3D}">
      <dgm:prSet/>
      <dgm:spPr/>
      <dgm:t>
        <a:bodyPr/>
        <a:lstStyle/>
        <a:p>
          <a:pPr>
            <a:lnSpc>
              <a:spcPct val="100000"/>
            </a:lnSpc>
          </a:pPr>
          <a:r>
            <a:rPr lang="en-US"/>
            <a:t>Connects RN with resources to pursue idea  </a:t>
          </a:r>
        </a:p>
      </dgm:t>
    </dgm:pt>
    <dgm:pt modelId="{3A0EA718-ED76-4F45-A050-63C9AF19F9C6}" type="parTrans" cxnId="{E103C789-C647-485E-A607-34BA6A00F6A5}">
      <dgm:prSet/>
      <dgm:spPr/>
      <dgm:t>
        <a:bodyPr/>
        <a:lstStyle/>
        <a:p>
          <a:endParaRPr lang="en-US"/>
        </a:p>
      </dgm:t>
    </dgm:pt>
    <dgm:pt modelId="{0BAFF247-A489-4054-B962-085EC6F6B35E}" type="sibTrans" cxnId="{E103C789-C647-485E-A607-34BA6A00F6A5}">
      <dgm:prSet/>
      <dgm:spPr/>
      <dgm:t>
        <a:bodyPr/>
        <a:lstStyle/>
        <a:p>
          <a:endParaRPr lang="en-US"/>
        </a:p>
      </dgm:t>
    </dgm:pt>
    <dgm:pt modelId="{62A7C4C3-1B70-4256-B978-39B2E5550992}">
      <dgm:prSet/>
      <dgm:spPr/>
      <dgm:t>
        <a:bodyPr/>
        <a:lstStyle/>
        <a:p>
          <a:pPr>
            <a:lnSpc>
              <a:spcPct val="100000"/>
            </a:lnSpc>
          </a:pPr>
          <a:r>
            <a:rPr lang="en-US"/>
            <a:t>Guides RN through process of nursing research</a:t>
          </a:r>
        </a:p>
      </dgm:t>
    </dgm:pt>
    <dgm:pt modelId="{FA7B37D1-5191-42C8-966C-C91BF1262CBB}" type="parTrans" cxnId="{80ACED01-C6F1-4850-8734-4AAB6A2A5F67}">
      <dgm:prSet/>
      <dgm:spPr/>
      <dgm:t>
        <a:bodyPr/>
        <a:lstStyle/>
        <a:p>
          <a:endParaRPr lang="en-US"/>
        </a:p>
      </dgm:t>
    </dgm:pt>
    <dgm:pt modelId="{1B26A7DD-E322-4113-8444-6A84252F6939}" type="sibTrans" cxnId="{80ACED01-C6F1-4850-8734-4AAB6A2A5F67}">
      <dgm:prSet/>
      <dgm:spPr/>
      <dgm:t>
        <a:bodyPr/>
        <a:lstStyle/>
        <a:p>
          <a:endParaRPr lang="en-US"/>
        </a:p>
      </dgm:t>
    </dgm:pt>
    <dgm:pt modelId="{BD609A01-7155-415C-B50B-153904CE4AC9}">
      <dgm:prSet/>
      <dgm:spPr/>
      <dgm:t>
        <a:bodyPr/>
        <a:lstStyle/>
        <a:p>
          <a:pPr>
            <a:lnSpc>
              <a:spcPct val="100000"/>
            </a:lnSpc>
          </a:pPr>
          <a:r>
            <a:rPr lang="en-US"/>
            <a:t>Physicians </a:t>
          </a:r>
        </a:p>
      </dgm:t>
    </dgm:pt>
    <dgm:pt modelId="{DB36C0BC-C29C-4B48-973C-CFF7D590C0A8}" type="parTrans" cxnId="{CDEE2935-FFE8-4DB0-BAEB-02873E8469A5}">
      <dgm:prSet/>
      <dgm:spPr/>
      <dgm:t>
        <a:bodyPr/>
        <a:lstStyle/>
        <a:p>
          <a:endParaRPr lang="en-US"/>
        </a:p>
      </dgm:t>
    </dgm:pt>
    <dgm:pt modelId="{B937D8B1-6BC2-4936-9F81-4089EF78BE68}" type="sibTrans" cxnId="{CDEE2935-FFE8-4DB0-BAEB-02873E8469A5}">
      <dgm:prSet/>
      <dgm:spPr/>
      <dgm:t>
        <a:bodyPr/>
        <a:lstStyle/>
        <a:p>
          <a:endParaRPr lang="en-US"/>
        </a:p>
      </dgm:t>
    </dgm:pt>
    <dgm:pt modelId="{F81FEC9F-FF1B-4341-9567-5D3717CA351B}">
      <dgm:prSet/>
      <dgm:spPr/>
      <dgm:t>
        <a:bodyPr/>
        <a:lstStyle/>
        <a:p>
          <a:pPr>
            <a:lnSpc>
              <a:spcPct val="100000"/>
            </a:lnSpc>
          </a:pPr>
          <a:r>
            <a:rPr lang="en-US"/>
            <a:t>Guides team through IRB, grant proposal, FDA approval, publication </a:t>
          </a:r>
        </a:p>
      </dgm:t>
    </dgm:pt>
    <dgm:pt modelId="{42334EF0-A9E5-4949-9E88-3D8919CB23A6}" type="parTrans" cxnId="{12C1A9FA-00D8-4930-8437-9981404B7F5E}">
      <dgm:prSet/>
      <dgm:spPr/>
      <dgm:t>
        <a:bodyPr/>
        <a:lstStyle/>
        <a:p>
          <a:endParaRPr lang="en-US"/>
        </a:p>
      </dgm:t>
    </dgm:pt>
    <dgm:pt modelId="{F76C9F4C-787D-403E-AC17-91ECD6FEEE2B}" type="sibTrans" cxnId="{12C1A9FA-00D8-4930-8437-9981404B7F5E}">
      <dgm:prSet/>
      <dgm:spPr/>
      <dgm:t>
        <a:bodyPr/>
        <a:lstStyle/>
        <a:p>
          <a:endParaRPr lang="en-US"/>
        </a:p>
      </dgm:t>
    </dgm:pt>
    <dgm:pt modelId="{FE2409EC-3A2A-4139-B53A-A3A6BABCDBBF}">
      <dgm:prSet/>
      <dgm:spPr/>
      <dgm:t>
        <a:bodyPr/>
        <a:lstStyle/>
        <a:p>
          <a:pPr>
            <a:lnSpc>
              <a:spcPct val="100000"/>
            </a:lnSpc>
          </a:pPr>
          <a:r>
            <a:rPr lang="en-US"/>
            <a:t>Interdisciplinary group supporting alternative treatment options  </a:t>
          </a:r>
        </a:p>
      </dgm:t>
    </dgm:pt>
    <dgm:pt modelId="{077163D7-06C8-4841-AC96-0182F9EEC4DC}" type="parTrans" cxnId="{F680A347-5567-488D-829F-C679FBF5FD5C}">
      <dgm:prSet/>
      <dgm:spPr/>
      <dgm:t>
        <a:bodyPr/>
        <a:lstStyle/>
        <a:p>
          <a:endParaRPr lang="en-US"/>
        </a:p>
      </dgm:t>
    </dgm:pt>
    <dgm:pt modelId="{03821406-5FD9-4A3D-B6FB-7629DBCC5294}" type="sibTrans" cxnId="{F680A347-5567-488D-829F-C679FBF5FD5C}">
      <dgm:prSet/>
      <dgm:spPr/>
      <dgm:t>
        <a:bodyPr/>
        <a:lstStyle/>
        <a:p>
          <a:endParaRPr lang="en-US"/>
        </a:p>
      </dgm:t>
    </dgm:pt>
    <dgm:pt modelId="{B94B7398-A6FF-4507-92DD-5DC9C124FDC9}">
      <dgm:prSet/>
      <dgm:spPr/>
      <dgm:t>
        <a:bodyPr/>
        <a:lstStyle/>
        <a:p>
          <a:pPr>
            <a:lnSpc>
              <a:spcPct val="100000"/>
            </a:lnSpc>
          </a:pPr>
          <a:r>
            <a:rPr lang="en-US"/>
            <a:t>Provide support and approval for project within patient population </a:t>
          </a:r>
        </a:p>
      </dgm:t>
    </dgm:pt>
    <dgm:pt modelId="{7A21F566-0B9D-42E8-9D56-99B7E657606A}" type="parTrans" cxnId="{915221A9-AE77-4AB6-81E4-0838EB096BD9}">
      <dgm:prSet/>
      <dgm:spPr/>
      <dgm:t>
        <a:bodyPr/>
        <a:lstStyle/>
        <a:p>
          <a:endParaRPr lang="en-US"/>
        </a:p>
      </dgm:t>
    </dgm:pt>
    <dgm:pt modelId="{296692F0-6A9E-4083-B2C3-FAADD4659158}" type="sibTrans" cxnId="{915221A9-AE77-4AB6-81E4-0838EB096BD9}">
      <dgm:prSet/>
      <dgm:spPr/>
      <dgm:t>
        <a:bodyPr/>
        <a:lstStyle/>
        <a:p>
          <a:endParaRPr lang="en-US"/>
        </a:p>
      </dgm:t>
    </dgm:pt>
    <dgm:pt modelId="{B1F97E69-DF31-4458-8952-CF7624F5B214}" type="pres">
      <dgm:prSet presAssocID="{CE3A9178-0393-4ABB-8702-28B2318A2100}" presName="root" presStyleCnt="0">
        <dgm:presLayoutVars>
          <dgm:dir/>
          <dgm:resizeHandles val="exact"/>
        </dgm:presLayoutVars>
      </dgm:prSet>
      <dgm:spPr/>
    </dgm:pt>
    <dgm:pt modelId="{85A9AACF-205E-4177-AF14-4EF9B090BF85}" type="pres">
      <dgm:prSet presAssocID="{6D872B37-FEA7-402E-8387-8C35A15B5CC1}" presName="compNode" presStyleCnt="0"/>
      <dgm:spPr/>
    </dgm:pt>
    <dgm:pt modelId="{6AE22518-79B0-41A1-ABB1-B9671D6728E7}" type="pres">
      <dgm:prSet presAssocID="{6D872B37-FEA7-402E-8387-8C35A15B5CC1}" presName="bgRect" presStyleLbl="bgShp" presStyleIdx="0" presStyleCnt="6"/>
      <dgm:spPr/>
    </dgm:pt>
    <dgm:pt modelId="{34FA8AA1-D1D2-4C9D-A14B-AF125B50FB76}" type="pres">
      <dgm:prSet presAssocID="{6D872B37-FEA7-402E-8387-8C35A15B5CC1}"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bulb"/>
        </a:ext>
      </dgm:extLst>
    </dgm:pt>
    <dgm:pt modelId="{A0770D23-A027-4865-BF62-B6BE68362A0F}" type="pres">
      <dgm:prSet presAssocID="{6D872B37-FEA7-402E-8387-8C35A15B5CC1}" presName="spaceRect" presStyleCnt="0"/>
      <dgm:spPr/>
    </dgm:pt>
    <dgm:pt modelId="{86E7DD82-2148-4568-A832-6CFD24FF968C}" type="pres">
      <dgm:prSet presAssocID="{6D872B37-FEA7-402E-8387-8C35A15B5CC1}" presName="parTx" presStyleLbl="revTx" presStyleIdx="0" presStyleCnt="12">
        <dgm:presLayoutVars>
          <dgm:chMax val="0"/>
          <dgm:chPref val="0"/>
        </dgm:presLayoutVars>
      </dgm:prSet>
      <dgm:spPr/>
    </dgm:pt>
    <dgm:pt modelId="{8CEF10F6-9261-4FCC-8A26-BCE6C5771F48}" type="pres">
      <dgm:prSet presAssocID="{6D872B37-FEA7-402E-8387-8C35A15B5CC1}" presName="desTx" presStyleLbl="revTx" presStyleIdx="1" presStyleCnt="12">
        <dgm:presLayoutVars/>
      </dgm:prSet>
      <dgm:spPr/>
    </dgm:pt>
    <dgm:pt modelId="{FE15C6DF-B91E-4F8C-B742-6F1F84ACF2FA}" type="pres">
      <dgm:prSet presAssocID="{8505A2A4-AD5E-487D-981E-F950077A1E9E}" presName="sibTrans" presStyleCnt="0"/>
      <dgm:spPr/>
    </dgm:pt>
    <dgm:pt modelId="{3C812FEA-1FBD-46C6-95F3-EBF9A59FF9DC}" type="pres">
      <dgm:prSet presAssocID="{7F8C8911-44D6-48F3-BD67-0886906B73C7}" presName="compNode" presStyleCnt="0"/>
      <dgm:spPr/>
    </dgm:pt>
    <dgm:pt modelId="{F45F6B6B-5605-4D1C-9A43-BA24E1F8DA1F}" type="pres">
      <dgm:prSet presAssocID="{7F8C8911-44D6-48F3-BD67-0886906B73C7}" presName="bgRect" presStyleLbl="bgShp" presStyleIdx="1" presStyleCnt="6"/>
      <dgm:spPr/>
    </dgm:pt>
    <dgm:pt modelId="{7AE33FC2-7B55-46B0-8F77-8482FF4AD1CC}" type="pres">
      <dgm:prSet presAssocID="{7F8C8911-44D6-48F3-BD67-0886906B73C7}"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B8917F0F-0D20-4AE5-86E1-5E3E942EFC30}" type="pres">
      <dgm:prSet presAssocID="{7F8C8911-44D6-48F3-BD67-0886906B73C7}" presName="spaceRect" presStyleCnt="0"/>
      <dgm:spPr/>
    </dgm:pt>
    <dgm:pt modelId="{884C5941-351A-4D1C-9CE2-6C3B735CF913}" type="pres">
      <dgm:prSet presAssocID="{7F8C8911-44D6-48F3-BD67-0886906B73C7}" presName="parTx" presStyleLbl="revTx" presStyleIdx="2" presStyleCnt="12">
        <dgm:presLayoutVars>
          <dgm:chMax val="0"/>
          <dgm:chPref val="0"/>
        </dgm:presLayoutVars>
      </dgm:prSet>
      <dgm:spPr/>
    </dgm:pt>
    <dgm:pt modelId="{36B85E05-453D-4B98-97FF-CB80A5492313}" type="pres">
      <dgm:prSet presAssocID="{7F8C8911-44D6-48F3-BD67-0886906B73C7}" presName="desTx" presStyleLbl="revTx" presStyleIdx="3" presStyleCnt="12">
        <dgm:presLayoutVars/>
      </dgm:prSet>
      <dgm:spPr/>
    </dgm:pt>
    <dgm:pt modelId="{EE025D13-EA6E-430B-BDEC-9E4260AAC893}" type="pres">
      <dgm:prSet presAssocID="{56DBFC7B-32E2-4565-BAFA-2B9EDDE701F5}" presName="sibTrans" presStyleCnt="0"/>
      <dgm:spPr/>
    </dgm:pt>
    <dgm:pt modelId="{F1695D9F-F219-4634-88D0-4757C2C22941}" type="pres">
      <dgm:prSet presAssocID="{7EE8B91B-7CFF-4FFA-AD6C-208BBD7D94CF}" presName="compNode" presStyleCnt="0"/>
      <dgm:spPr/>
    </dgm:pt>
    <dgm:pt modelId="{6BFFD9FD-1E16-455C-8E1A-9FACF9171F7A}" type="pres">
      <dgm:prSet presAssocID="{7EE8B91B-7CFF-4FFA-AD6C-208BBD7D94CF}" presName="bgRect" presStyleLbl="bgShp" presStyleIdx="2" presStyleCnt="6"/>
      <dgm:spPr/>
    </dgm:pt>
    <dgm:pt modelId="{61602CA7-1425-4C34-8A48-E2543E3DF24F}" type="pres">
      <dgm:prSet presAssocID="{7EE8B91B-7CFF-4FFA-AD6C-208BBD7D94CF}"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10C60898-8D48-4C96-8E20-019E22C07FAD}" type="pres">
      <dgm:prSet presAssocID="{7EE8B91B-7CFF-4FFA-AD6C-208BBD7D94CF}" presName="spaceRect" presStyleCnt="0"/>
      <dgm:spPr/>
    </dgm:pt>
    <dgm:pt modelId="{64E12EDF-AD96-4ACB-8CC5-4A2E473CCF13}" type="pres">
      <dgm:prSet presAssocID="{7EE8B91B-7CFF-4FFA-AD6C-208BBD7D94CF}" presName="parTx" presStyleLbl="revTx" presStyleIdx="4" presStyleCnt="12">
        <dgm:presLayoutVars>
          <dgm:chMax val="0"/>
          <dgm:chPref val="0"/>
        </dgm:presLayoutVars>
      </dgm:prSet>
      <dgm:spPr/>
    </dgm:pt>
    <dgm:pt modelId="{CA923C39-FE65-4205-A4AA-34C58ED5478F}" type="pres">
      <dgm:prSet presAssocID="{7EE8B91B-7CFF-4FFA-AD6C-208BBD7D94CF}" presName="desTx" presStyleLbl="revTx" presStyleIdx="5" presStyleCnt="12">
        <dgm:presLayoutVars/>
      </dgm:prSet>
      <dgm:spPr/>
    </dgm:pt>
    <dgm:pt modelId="{4988D624-707E-43A8-973A-ED30112DAA64}" type="pres">
      <dgm:prSet presAssocID="{894E2799-4F45-4C2A-8B20-4556B5E7D169}" presName="sibTrans" presStyleCnt="0"/>
      <dgm:spPr/>
    </dgm:pt>
    <dgm:pt modelId="{DC53DA4A-3A89-48B8-A88A-0E4CD1F01233}" type="pres">
      <dgm:prSet presAssocID="{7FEEBDD9-368A-4E2B-B42A-6EB4B0095D4F}" presName="compNode" presStyleCnt="0"/>
      <dgm:spPr/>
    </dgm:pt>
    <dgm:pt modelId="{C8CA5BC6-A5F6-4DAB-8D83-DC8592CC6DCA}" type="pres">
      <dgm:prSet presAssocID="{7FEEBDD9-368A-4E2B-B42A-6EB4B0095D4F}" presName="bgRect" presStyleLbl="bgShp" presStyleIdx="3" presStyleCnt="6"/>
      <dgm:spPr/>
    </dgm:pt>
    <dgm:pt modelId="{6A41D329-C684-4544-9437-32B6D23244AE}" type="pres">
      <dgm:prSet presAssocID="{7FEEBDD9-368A-4E2B-B42A-6EB4B0095D4F}"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ospital"/>
        </a:ext>
      </dgm:extLst>
    </dgm:pt>
    <dgm:pt modelId="{B8C499B4-04A6-40F4-AD04-917BD5EE71F6}" type="pres">
      <dgm:prSet presAssocID="{7FEEBDD9-368A-4E2B-B42A-6EB4B0095D4F}" presName="spaceRect" presStyleCnt="0"/>
      <dgm:spPr/>
    </dgm:pt>
    <dgm:pt modelId="{AEDC4E21-AA66-430D-BD75-EBBC0EA8C11A}" type="pres">
      <dgm:prSet presAssocID="{7FEEBDD9-368A-4E2B-B42A-6EB4B0095D4F}" presName="parTx" presStyleLbl="revTx" presStyleIdx="6" presStyleCnt="12">
        <dgm:presLayoutVars>
          <dgm:chMax val="0"/>
          <dgm:chPref val="0"/>
        </dgm:presLayoutVars>
      </dgm:prSet>
      <dgm:spPr/>
    </dgm:pt>
    <dgm:pt modelId="{7A2FA7BE-C65E-4854-A4BF-F29F0995CA5C}" type="pres">
      <dgm:prSet presAssocID="{7FEEBDD9-368A-4E2B-B42A-6EB4B0095D4F}" presName="desTx" presStyleLbl="revTx" presStyleIdx="7" presStyleCnt="12">
        <dgm:presLayoutVars/>
      </dgm:prSet>
      <dgm:spPr/>
    </dgm:pt>
    <dgm:pt modelId="{1F67B31C-1677-4FD9-8121-EF70349651FE}" type="pres">
      <dgm:prSet presAssocID="{7B1F6B14-F033-47DD-BFC6-9BEF42DD7B8F}" presName="sibTrans" presStyleCnt="0"/>
      <dgm:spPr/>
    </dgm:pt>
    <dgm:pt modelId="{8FF72602-E6D1-4FCC-82B2-2075A40596EF}" type="pres">
      <dgm:prSet presAssocID="{96424C37-A6AE-4FB9-A078-97F6DDEEC9A9}" presName="compNode" presStyleCnt="0"/>
      <dgm:spPr/>
    </dgm:pt>
    <dgm:pt modelId="{078D25C5-C44B-49C6-8550-9083036D4762}" type="pres">
      <dgm:prSet presAssocID="{96424C37-A6AE-4FB9-A078-97F6DDEEC9A9}" presName="bgRect" presStyleLbl="bgShp" presStyleIdx="4" presStyleCnt="6"/>
      <dgm:spPr/>
    </dgm:pt>
    <dgm:pt modelId="{759F8535-C129-4E9C-B733-16D1BC355DF2}" type="pres">
      <dgm:prSet presAssocID="{96424C37-A6AE-4FB9-A078-97F6DDEEC9A9}"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F60A8662-BD44-4186-B6B9-CA76531C91E2}" type="pres">
      <dgm:prSet presAssocID="{96424C37-A6AE-4FB9-A078-97F6DDEEC9A9}" presName="spaceRect" presStyleCnt="0"/>
      <dgm:spPr/>
    </dgm:pt>
    <dgm:pt modelId="{D7C9F11C-5473-44D3-BAB1-5BD4337B2B36}" type="pres">
      <dgm:prSet presAssocID="{96424C37-A6AE-4FB9-A078-97F6DDEEC9A9}" presName="parTx" presStyleLbl="revTx" presStyleIdx="8" presStyleCnt="12">
        <dgm:presLayoutVars>
          <dgm:chMax val="0"/>
          <dgm:chPref val="0"/>
        </dgm:presLayoutVars>
      </dgm:prSet>
      <dgm:spPr/>
    </dgm:pt>
    <dgm:pt modelId="{1387672C-42E8-41C2-A758-3D04196687D6}" type="pres">
      <dgm:prSet presAssocID="{96424C37-A6AE-4FB9-A078-97F6DDEEC9A9}" presName="desTx" presStyleLbl="revTx" presStyleIdx="9" presStyleCnt="12">
        <dgm:presLayoutVars/>
      </dgm:prSet>
      <dgm:spPr/>
    </dgm:pt>
    <dgm:pt modelId="{3857ED19-7E0C-40E3-8F65-0426A739848F}" type="pres">
      <dgm:prSet presAssocID="{435187DE-6D88-4DD4-95C1-4A7CF87CCE00}" presName="sibTrans" presStyleCnt="0"/>
      <dgm:spPr/>
    </dgm:pt>
    <dgm:pt modelId="{8290F622-3837-4AB1-AAF8-9DBA1C547332}" type="pres">
      <dgm:prSet presAssocID="{BD609A01-7155-415C-B50B-153904CE4AC9}" presName="compNode" presStyleCnt="0"/>
      <dgm:spPr/>
    </dgm:pt>
    <dgm:pt modelId="{A9B9C4FB-95D6-4CFB-918F-E6B2380A9521}" type="pres">
      <dgm:prSet presAssocID="{BD609A01-7155-415C-B50B-153904CE4AC9}" presName="bgRect" presStyleLbl="bgShp" presStyleIdx="5" presStyleCnt="6"/>
      <dgm:spPr/>
    </dgm:pt>
    <dgm:pt modelId="{045BD091-990F-4F01-AD0A-40FECAF93FA8}" type="pres">
      <dgm:prSet presAssocID="{BD609A01-7155-415C-B50B-153904CE4AC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Group"/>
        </a:ext>
      </dgm:extLst>
    </dgm:pt>
    <dgm:pt modelId="{05562662-C9B5-4253-BECE-078755743832}" type="pres">
      <dgm:prSet presAssocID="{BD609A01-7155-415C-B50B-153904CE4AC9}" presName="spaceRect" presStyleCnt="0"/>
      <dgm:spPr/>
    </dgm:pt>
    <dgm:pt modelId="{759F8AC3-B3FF-443E-8B24-EBEDB351004F}" type="pres">
      <dgm:prSet presAssocID="{BD609A01-7155-415C-B50B-153904CE4AC9}" presName="parTx" presStyleLbl="revTx" presStyleIdx="10" presStyleCnt="12">
        <dgm:presLayoutVars>
          <dgm:chMax val="0"/>
          <dgm:chPref val="0"/>
        </dgm:presLayoutVars>
      </dgm:prSet>
      <dgm:spPr/>
    </dgm:pt>
    <dgm:pt modelId="{5FF6F3A4-42F3-4BA8-955C-9B6E62DCF094}" type="pres">
      <dgm:prSet presAssocID="{BD609A01-7155-415C-B50B-153904CE4AC9}" presName="desTx" presStyleLbl="revTx" presStyleIdx="11" presStyleCnt="12">
        <dgm:presLayoutVars/>
      </dgm:prSet>
      <dgm:spPr/>
    </dgm:pt>
  </dgm:ptLst>
  <dgm:cxnLst>
    <dgm:cxn modelId="{80ACED01-C6F1-4850-8734-4AAB6A2A5F67}" srcId="{7EE8B91B-7CFF-4FFA-AD6C-208BBD7D94CF}" destId="{62A7C4C3-1B70-4256-B978-39B2E5550992}" srcOrd="0" destOrd="0" parTransId="{FA7B37D1-5191-42C8-966C-C91BF1262CBB}" sibTransId="{1B26A7DD-E322-4113-8444-6A84252F6939}"/>
    <dgm:cxn modelId="{41623F03-0C40-4282-9D4B-78B3B8AF48BE}" srcId="{6D872B37-FEA7-402E-8387-8C35A15B5CC1}" destId="{11B3CD09-5B06-47DD-A657-DA3AD4A07351}" srcOrd="0" destOrd="0" parTransId="{7D07DA46-1FCB-4EE7-8A38-F226A2EFC10A}" sibTransId="{6EEE222A-39F2-452B-804D-F348CADFED7A}"/>
    <dgm:cxn modelId="{57BD4711-D600-4CA8-9052-FCC7E035B314}" type="presOf" srcId="{CE3A9178-0393-4ABB-8702-28B2318A2100}" destId="{B1F97E69-DF31-4458-8952-CF7624F5B214}" srcOrd="0" destOrd="0" presId="urn:microsoft.com/office/officeart/2018/2/layout/IconVerticalSolidList"/>
    <dgm:cxn modelId="{DEF96A28-01C4-4AF7-90D3-CEF80605CF6A}" type="presOf" srcId="{62A7C4C3-1B70-4256-B978-39B2E5550992}" destId="{CA923C39-FE65-4205-A4AA-34C58ED5478F}" srcOrd="0" destOrd="0" presId="urn:microsoft.com/office/officeart/2018/2/layout/IconVerticalSolidList"/>
    <dgm:cxn modelId="{CDEE2935-FFE8-4DB0-BAEB-02873E8469A5}" srcId="{CE3A9178-0393-4ABB-8702-28B2318A2100}" destId="{BD609A01-7155-415C-B50B-153904CE4AC9}" srcOrd="5" destOrd="0" parTransId="{DB36C0BC-C29C-4B48-973C-CFF7D590C0A8}" sibTransId="{B937D8B1-6BC2-4936-9F81-4089EF78BE68}"/>
    <dgm:cxn modelId="{3A07443B-EBDC-4490-A2C1-3100A25C4B58}" type="presOf" srcId="{11B3CD09-5B06-47DD-A657-DA3AD4A07351}" destId="{8CEF10F6-9261-4FCC-8A26-BCE6C5771F48}" srcOrd="0" destOrd="0" presId="urn:microsoft.com/office/officeart/2018/2/layout/IconVerticalSolidList"/>
    <dgm:cxn modelId="{8BA1A73D-DFFB-4EF4-A8EB-19B6AE419246}" type="presOf" srcId="{6D872B37-FEA7-402E-8387-8C35A15B5CC1}" destId="{86E7DD82-2148-4568-A832-6CFD24FF968C}" srcOrd="0" destOrd="0" presId="urn:microsoft.com/office/officeart/2018/2/layout/IconVerticalSolidList"/>
    <dgm:cxn modelId="{10404440-C755-4B14-AE75-FA16A03BAAA3}" type="presOf" srcId="{7F8C8911-44D6-48F3-BD67-0886906B73C7}" destId="{884C5941-351A-4D1C-9CE2-6C3B735CF913}" srcOrd="0" destOrd="0" presId="urn:microsoft.com/office/officeart/2018/2/layout/IconVerticalSolidList"/>
    <dgm:cxn modelId="{F680A347-5567-488D-829F-C679FBF5FD5C}" srcId="{96424C37-A6AE-4FB9-A078-97F6DDEEC9A9}" destId="{FE2409EC-3A2A-4139-B53A-A3A6BABCDBBF}" srcOrd="0" destOrd="0" parTransId="{077163D7-06C8-4841-AC96-0182F9EEC4DC}" sibTransId="{03821406-5FD9-4A3D-B6FB-7629DBCC5294}"/>
    <dgm:cxn modelId="{66A12870-2FCD-4FFC-A6D3-94D4170BF832}" srcId="{CE3A9178-0393-4ABB-8702-28B2318A2100}" destId="{7FEEBDD9-368A-4E2B-B42A-6EB4B0095D4F}" srcOrd="3" destOrd="0" parTransId="{808C41BA-9A57-4B36-9AB2-F965E04E8E5B}" sibTransId="{7B1F6B14-F033-47DD-BFC6-9BEF42DD7B8F}"/>
    <dgm:cxn modelId="{5B4CD477-340A-4B44-AEFE-F341B551E7BB}" srcId="{CE3A9178-0393-4ABB-8702-28B2318A2100}" destId="{7F8C8911-44D6-48F3-BD67-0886906B73C7}" srcOrd="1" destOrd="0" parTransId="{69BB1AD8-E10B-49E1-8D3E-E1C56B5846F4}" sibTransId="{56DBFC7B-32E2-4565-BAFA-2B9EDDE701F5}"/>
    <dgm:cxn modelId="{2AF7B187-9973-450C-A165-6EA1B46635A5}" type="presOf" srcId="{FE2409EC-3A2A-4139-B53A-A3A6BABCDBBF}" destId="{1387672C-42E8-41C2-A758-3D04196687D6}" srcOrd="0" destOrd="0" presId="urn:microsoft.com/office/officeart/2018/2/layout/IconVerticalSolidList"/>
    <dgm:cxn modelId="{E103C789-C647-485E-A607-34BA6A00F6A5}" srcId="{7F8C8911-44D6-48F3-BD67-0886906B73C7}" destId="{101B3E13-F99C-4D95-A491-FFD59108DF3D}" srcOrd="0" destOrd="0" parTransId="{3A0EA718-ED76-4F45-A050-63C9AF19F9C6}" sibTransId="{0BAFF247-A489-4054-B962-085EC6F6B35E}"/>
    <dgm:cxn modelId="{2D9DF48C-289B-4CA8-8948-2722E980DC56}" type="presOf" srcId="{BD609A01-7155-415C-B50B-153904CE4AC9}" destId="{759F8AC3-B3FF-443E-8B24-EBEDB351004F}" srcOrd="0" destOrd="0" presId="urn:microsoft.com/office/officeart/2018/2/layout/IconVerticalSolidList"/>
    <dgm:cxn modelId="{B203C393-62A7-4615-B88D-9A100096D0DA}" type="presOf" srcId="{101B3E13-F99C-4D95-A491-FFD59108DF3D}" destId="{36B85E05-453D-4B98-97FF-CB80A5492313}" srcOrd="0" destOrd="0" presId="urn:microsoft.com/office/officeart/2018/2/layout/IconVerticalSolidList"/>
    <dgm:cxn modelId="{ED1570A6-9BAD-4C3A-B871-7E3DD5AFCDB9}" srcId="{CE3A9178-0393-4ABB-8702-28B2318A2100}" destId="{96424C37-A6AE-4FB9-A078-97F6DDEEC9A9}" srcOrd="4" destOrd="0" parTransId="{4F0B8AF9-5B2E-4E32-A9CC-4AF5AD3E22F8}" sibTransId="{435187DE-6D88-4DD4-95C1-4A7CF87CCE00}"/>
    <dgm:cxn modelId="{915221A9-AE77-4AB6-81E4-0838EB096BD9}" srcId="{BD609A01-7155-415C-B50B-153904CE4AC9}" destId="{B94B7398-A6FF-4507-92DD-5DC9C124FDC9}" srcOrd="0" destOrd="0" parTransId="{7A21F566-0B9D-42E8-9D56-99B7E657606A}" sibTransId="{296692F0-6A9E-4083-B2C3-FAADD4659158}"/>
    <dgm:cxn modelId="{A63D46B3-0BE8-4E29-AFCD-2CF53F62108E}" type="presOf" srcId="{7EE8B91B-7CFF-4FFA-AD6C-208BBD7D94CF}" destId="{64E12EDF-AD96-4ACB-8CC5-4A2E473CCF13}" srcOrd="0" destOrd="0" presId="urn:microsoft.com/office/officeart/2018/2/layout/IconVerticalSolidList"/>
    <dgm:cxn modelId="{AC335DB5-7E65-483A-A7E3-964949FEE686}" srcId="{CE3A9178-0393-4ABB-8702-28B2318A2100}" destId="{7EE8B91B-7CFF-4FFA-AD6C-208BBD7D94CF}" srcOrd="2" destOrd="0" parTransId="{06E843A4-381E-4748-8DDE-A83780089C44}" sibTransId="{894E2799-4F45-4C2A-8B20-4556B5E7D169}"/>
    <dgm:cxn modelId="{135EAAC1-2800-465D-9F18-795B4E9095F7}" type="presOf" srcId="{7FEEBDD9-368A-4E2B-B42A-6EB4B0095D4F}" destId="{AEDC4E21-AA66-430D-BD75-EBBC0EA8C11A}" srcOrd="0" destOrd="0" presId="urn:microsoft.com/office/officeart/2018/2/layout/IconVerticalSolidList"/>
    <dgm:cxn modelId="{2979E7C6-D616-4557-B805-4FC0BE4BEC53}" srcId="{CE3A9178-0393-4ABB-8702-28B2318A2100}" destId="{6D872B37-FEA7-402E-8387-8C35A15B5CC1}" srcOrd="0" destOrd="0" parTransId="{8DD64860-D232-4F46-98F9-BCB4F84FAACB}" sibTransId="{8505A2A4-AD5E-487D-981E-F950077A1E9E}"/>
    <dgm:cxn modelId="{0F43C5DA-F9A7-4DC8-A206-E6657E5F59C6}" type="presOf" srcId="{96424C37-A6AE-4FB9-A078-97F6DDEEC9A9}" destId="{D7C9F11C-5473-44D3-BAB1-5BD4337B2B36}" srcOrd="0" destOrd="0" presId="urn:microsoft.com/office/officeart/2018/2/layout/IconVerticalSolidList"/>
    <dgm:cxn modelId="{50D31CF9-B521-45A1-B3A3-A5A4BDC6CB39}" type="presOf" srcId="{F81FEC9F-FF1B-4341-9567-5D3717CA351B}" destId="{7A2FA7BE-C65E-4854-A4BF-F29F0995CA5C}" srcOrd="0" destOrd="0" presId="urn:microsoft.com/office/officeart/2018/2/layout/IconVerticalSolidList"/>
    <dgm:cxn modelId="{12C1A9FA-00D8-4930-8437-9981404B7F5E}" srcId="{7FEEBDD9-368A-4E2B-B42A-6EB4B0095D4F}" destId="{F81FEC9F-FF1B-4341-9567-5D3717CA351B}" srcOrd="0" destOrd="0" parTransId="{42334EF0-A9E5-4949-9E88-3D8919CB23A6}" sibTransId="{F76C9F4C-787D-403E-AC17-91ECD6FEEE2B}"/>
    <dgm:cxn modelId="{B968C4FD-C343-4C4A-AA69-A057CB91523A}" type="presOf" srcId="{B94B7398-A6FF-4507-92DD-5DC9C124FDC9}" destId="{5FF6F3A4-42F3-4BA8-955C-9B6E62DCF094}" srcOrd="0" destOrd="0" presId="urn:microsoft.com/office/officeart/2018/2/layout/IconVerticalSolidList"/>
    <dgm:cxn modelId="{D4112935-C20B-4D2B-B0DD-8A16983D186D}" type="presParOf" srcId="{B1F97E69-DF31-4458-8952-CF7624F5B214}" destId="{85A9AACF-205E-4177-AF14-4EF9B090BF85}" srcOrd="0" destOrd="0" presId="urn:microsoft.com/office/officeart/2018/2/layout/IconVerticalSolidList"/>
    <dgm:cxn modelId="{FDFF66CC-183F-4025-AB5C-E623F0D805E9}" type="presParOf" srcId="{85A9AACF-205E-4177-AF14-4EF9B090BF85}" destId="{6AE22518-79B0-41A1-ABB1-B9671D6728E7}" srcOrd="0" destOrd="0" presId="urn:microsoft.com/office/officeart/2018/2/layout/IconVerticalSolidList"/>
    <dgm:cxn modelId="{EDF19F88-1792-436A-A6D3-20CD7433B333}" type="presParOf" srcId="{85A9AACF-205E-4177-AF14-4EF9B090BF85}" destId="{34FA8AA1-D1D2-4C9D-A14B-AF125B50FB76}" srcOrd="1" destOrd="0" presId="urn:microsoft.com/office/officeart/2018/2/layout/IconVerticalSolidList"/>
    <dgm:cxn modelId="{2D20B417-F476-4281-94A2-591253394AAE}" type="presParOf" srcId="{85A9AACF-205E-4177-AF14-4EF9B090BF85}" destId="{A0770D23-A027-4865-BF62-B6BE68362A0F}" srcOrd="2" destOrd="0" presId="urn:microsoft.com/office/officeart/2018/2/layout/IconVerticalSolidList"/>
    <dgm:cxn modelId="{1551B662-0BC8-42CF-9E0E-1442F0D5545F}" type="presParOf" srcId="{85A9AACF-205E-4177-AF14-4EF9B090BF85}" destId="{86E7DD82-2148-4568-A832-6CFD24FF968C}" srcOrd="3" destOrd="0" presId="urn:microsoft.com/office/officeart/2018/2/layout/IconVerticalSolidList"/>
    <dgm:cxn modelId="{B7DDAE13-5602-4B4E-B42B-BE1A202A0A51}" type="presParOf" srcId="{85A9AACF-205E-4177-AF14-4EF9B090BF85}" destId="{8CEF10F6-9261-4FCC-8A26-BCE6C5771F48}" srcOrd="4" destOrd="0" presId="urn:microsoft.com/office/officeart/2018/2/layout/IconVerticalSolidList"/>
    <dgm:cxn modelId="{892845C0-6674-4E52-B273-F1E90F1E36D6}" type="presParOf" srcId="{B1F97E69-DF31-4458-8952-CF7624F5B214}" destId="{FE15C6DF-B91E-4F8C-B742-6F1F84ACF2FA}" srcOrd="1" destOrd="0" presId="urn:microsoft.com/office/officeart/2018/2/layout/IconVerticalSolidList"/>
    <dgm:cxn modelId="{18A71AB0-025D-48F3-94B6-A0D8D6FD1B8C}" type="presParOf" srcId="{B1F97E69-DF31-4458-8952-CF7624F5B214}" destId="{3C812FEA-1FBD-46C6-95F3-EBF9A59FF9DC}" srcOrd="2" destOrd="0" presId="urn:microsoft.com/office/officeart/2018/2/layout/IconVerticalSolidList"/>
    <dgm:cxn modelId="{971D8786-C03C-40AA-8B8F-16367979E522}" type="presParOf" srcId="{3C812FEA-1FBD-46C6-95F3-EBF9A59FF9DC}" destId="{F45F6B6B-5605-4D1C-9A43-BA24E1F8DA1F}" srcOrd="0" destOrd="0" presId="urn:microsoft.com/office/officeart/2018/2/layout/IconVerticalSolidList"/>
    <dgm:cxn modelId="{18A1A74C-4514-46B6-B398-91CDAAE74206}" type="presParOf" srcId="{3C812FEA-1FBD-46C6-95F3-EBF9A59FF9DC}" destId="{7AE33FC2-7B55-46B0-8F77-8482FF4AD1CC}" srcOrd="1" destOrd="0" presId="urn:microsoft.com/office/officeart/2018/2/layout/IconVerticalSolidList"/>
    <dgm:cxn modelId="{530DDC2D-9A88-4121-8316-7BFDC12FDC6D}" type="presParOf" srcId="{3C812FEA-1FBD-46C6-95F3-EBF9A59FF9DC}" destId="{B8917F0F-0D20-4AE5-86E1-5E3E942EFC30}" srcOrd="2" destOrd="0" presId="urn:microsoft.com/office/officeart/2018/2/layout/IconVerticalSolidList"/>
    <dgm:cxn modelId="{42CE6C9D-CD17-48B0-9805-9AA1BD4CE6BA}" type="presParOf" srcId="{3C812FEA-1FBD-46C6-95F3-EBF9A59FF9DC}" destId="{884C5941-351A-4D1C-9CE2-6C3B735CF913}" srcOrd="3" destOrd="0" presId="urn:microsoft.com/office/officeart/2018/2/layout/IconVerticalSolidList"/>
    <dgm:cxn modelId="{6BE111B8-FBB7-47A3-A89C-44EE13DD87DE}" type="presParOf" srcId="{3C812FEA-1FBD-46C6-95F3-EBF9A59FF9DC}" destId="{36B85E05-453D-4B98-97FF-CB80A5492313}" srcOrd="4" destOrd="0" presId="urn:microsoft.com/office/officeart/2018/2/layout/IconVerticalSolidList"/>
    <dgm:cxn modelId="{76E243D5-4813-4D31-9B8B-0B71477C5B13}" type="presParOf" srcId="{B1F97E69-DF31-4458-8952-CF7624F5B214}" destId="{EE025D13-EA6E-430B-BDEC-9E4260AAC893}" srcOrd="3" destOrd="0" presId="urn:microsoft.com/office/officeart/2018/2/layout/IconVerticalSolidList"/>
    <dgm:cxn modelId="{F0D5C82A-4EEC-402B-B150-7CADE0DF14AF}" type="presParOf" srcId="{B1F97E69-DF31-4458-8952-CF7624F5B214}" destId="{F1695D9F-F219-4634-88D0-4757C2C22941}" srcOrd="4" destOrd="0" presId="urn:microsoft.com/office/officeart/2018/2/layout/IconVerticalSolidList"/>
    <dgm:cxn modelId="{BCBDA913-B25A-441B-A19A-02DCC09C4245}" type="presParOf" srcId="{F1695D9F-F219-4634-88D0-4757C2C22941}" destId="{6BFFD9FD-1E16-455C-8E1A-9FACF9171F7A}" srcOrd="0" destOrd="0" presId="urn:microsoft.com/office/officeart/2018/2/layout/IconVerticalSolidList"/>
    <dgm:cxn modelId="{62E75F2C-1EF2-49CA-A46E-6AFE0A459068}" type="presParOf" srcId="{F1695D9F-F219-4634-88D0-4757C2C22941}" destId="{61602CA7-1425-4C34-8A48-E2543E3DF24F}" srcOrd="1" destOrd="0" presId="urn:microsoft.com/office/officeart/2018/2/layout/IconVerticalSolidList"/>
    <dgm:cxn modelId="{FC852A0E-6597-48BA-A36F-728DF8903FCA}" type="presParOf" srcId="{F1695D9F-F219-4634-88D0-4757C2C22941}" destId="{10C60898-8D48-4C96-8E20-019E22C07FAD}" srcOrd="2" destOrd="0" presId="urn:microsoft.com/office/officeart/2018/2/layout/IconVerticalSolidList"/>
    <dgm:cxn modelId="{86DEE17E-3DBC-4644-AF12-CECD3DCA8A3E}" type="presParOf" srcId="{F1695D9F-F219-4634-88D0-4757C2C22941}" destId="{64E12EDF-AD96-4ACB-8CC5-4A2E473CCF13}" srcOrd="3" destOrd="0" presId="urn:microsoft.com/office/officeart/2018/2/layout/IconVerticalSolidList"/>
    <dgm:cxn modelId="{AF8281E0-4980-46E3-9BD4-FE6F501320C6}" type="presParOf" srcId="{F1695D9F-F219-4634-88D0-4757C2C22941}" destId="{CA923C39-FE65-4205-A4AA-34C58ED5478F}" srcOrd="4" destOrd="0" presId="urn:microsoft.com/office/officeart/2018/2/layout/IconVerticalSolidList"/>
    <dgm:cxn modelId="{9389BEDA-5E01-426B-B230-0F4661AF9744}" type="presParOf" srcId="{B1F97E69-DF31-4458-8952-CF7624F5B214}" destId="{4988D624-707E-43A8-973A-ED30112DAA64}" srcOrd="5" destOrd="0" presId="urn:microsoft.com/office/officeart/2018/2/layout/IconVerticalSolidList"/>
    <dgm:cxn modelId="{467907B1-A538-4C9A-9E4F-637B12B68262}" type="presParOf" srcId="{B1F97E69-DF31-4458-8952-CF7624F5B214}" destId="{DC53DA4A-3A89-48B8-A88A-0E4CD1F01233}" srcOrd="6" destOrd="0" presId="urn:microsoft.com/office/officeart/2018/2/layout/IconVerticalSolidList"/>
    <dgm:cxn modelId="{BCCA72DA-0B7C-4CEC-9CF8-D82CF96FE7DC}" type="presParOf" srcId="{DC53DA4A-3A89-48B8-A88A-0E4CD1F01233}" destId="{C8CA5BC6-A5F6-4DAB-8D83-DC8592CC6DCA}" srcOrd="0" destOrd="0" presId="urn:microsoft.com/office/officeart/2018/2/layout/IconVerticalSolidList"/>
    <dgm:cxn modelId="{9B3583D5-7EB2-4A6A-832E-93966B02A32F}" type="presParOf" srcId="{DC53DA4A-3A89-48B8-A88A-0E4CD1F01233}" destId="{6A41D329-C684-4544-9437-32B6D23244AE}" srcOrd="1" destOrd="0" presId="urn:microsoft.com/office/officeart/2018/2/layout/IconVerticalSolidList"/>
    <dgm:cxn modelId="{2EF843C3-09DF-4034-9223-0578518F0604}" type="presParOf" srcId="{DC53DA4A-3A89-48B8-A88A-0E4CD1F01233}" destId="{B8C499B4-04A6-40F4-AD04-917BD5EE71F6}" srcOrd="2" destOrd="0" presId="urn:microsoft.com/office/officeart/2018/2/layout/IconVerticalSolidList"/>
    <dgm:cxn modelId="{651C7D89-0135-42A1-9710-F273B22D6C2D}" type="presParOf" srcId="{DC53DA4A-3A89-48B8-A88A-0E4CD1F01233}" destId="{AEDC4E21-AA66-430D-BD75-EBBC0EA8C11A}" srcOrd="3" destOrd="0" presId="urn:microsoft.com/office/officeart/2018/2/layout/IconVerticalSolidList"/>
    <dgm:cxn modelId="{FAA0020A-D583-4BD7-8925-3CDE2B6B007B}" type="presParOf" srcId="{DC53DA4A-3A89-48B8-A88A-0E4CD1F01233}" destId="{7A2FA7BE-C65E-4854-A4BF-F29F0995CA5C}" srcOrd="4" destOrd="0" presId="urn:microsoft.com/office/officeart/2018/2/layout/IconVerticalSolidList"/>
    <dgm:cxn modelId="{13513D5C-FD29-4388-9E01-E7E119087156}" type="presParOf" srcId="{B1F97E69-DF31-4458-8952-CF7624F5B214}" destId="{1F67B31C-1677-4FD9-8121-EF70349651FE}" srcOrd="7" destOrd="0" presId="urn:microsoft.com/office/officeart/2018/2/layout/IconVerticalSolidList"/>
    <dgm:cxn modelId="{4C1C3C32-7A59-41F6-8487-67FA86E8BBE4}" type="presParOf" srcId="{B1F97E69-DF31-4458-8952-CF7624F5B214}" destId="{8FF72602-E6D1-4FCC-82B2-2075A40596EF}" srcOrd="8" destOrd="0" presId="urn:microsoft.com/office/officeart/2018/2/layout/IconVerticalSolidList"/>
    <dgm:cxn modelId="{F4569B34-1372-4B5A-8942-4171C8623097}" type="presParOf" srcId="{8FF72602-E6D1-4FCC-82B2-2075A40596EF}" destId="{078D25C5-C44B-49C6-8550-9083036D4762}" srcOrd="0" destOrd="0" presId="urn:microsoft.com/office/officeart/2018/2/layout/IconVerticalSolidList"/>
    <dgm:cxn modelId="{1B6CAB10-C855-41F6-B311-4575AC29514B}" type="presParOf" srcId="{8FF72602-E6D1-4FCC-82B2-2075A40596EF}" destId="{759F8535-C129-4E9C-B733-16D1BC355DF2}" srcOrd="1" destOrd="0" presId="urn:microsoft.com/office/officeart/2018/2/layout/IconVerticalSolidList"/>
    <dgm:cxn modelId="{116CA0E4-E799-4559-ABC7-C80C9774C551}" type="presParOf" srcId="{8FF72602-E6D1-4FCC-82B2-2075A40596EF}" destId="{F60A8662-BD44-4186-B6B9-CA76531C91E2}" srcOrd="2" destOrd="0" presId="urn:microsoft.com/office/officeart/2018/2/layout/IconVerticalSolidList"/>
    <dgm:cxn modelId="{AA341C48-BF3D-444D-A630-7D44D0D58544}" type="presParOf" srcId="{8FF72602-E6D1-4FCC-82B2-2075A40596EF}" destId="{D7C9F11C-5473-44D3-BAB1-5BD4337B2B36}" srcOrd="3" destOrd="0" presId="urn:microsoft.com/office/officeart/2018/2/layout/IconVerticalSolidList"/>
    <dgm:cxn modelId="{988D4E66-C863-41B7-9BFE-76791B48558A}" type="presParOf" srcId="{8FF72602-E6D1-4FCC-82B2-2075A40596EF}" destId="{1387672C-42E8-41C2-A758-3D04196687D6}" srcOrd="4" destOrd="0" presId="urn:microsoft.com/office/officeart/2018/2/layout/IconVerticalSolidList"/>
    <dgm:cxn modelId="{BCDCC60B-C348-4665-99C1-7C898837AA56}" type="presParOf" srcId="{B1F97E69-DF31-4458-8952-CF7624F5B214}" destId="{3857ED19-7E0C-40E3-8F65-0426A739848F}" srcOrd="9" destOrd="0" presId="urn:microsoft.com/office/officeart/2018/2/layout/IconVerticalSolidList"/>
    <dgm:cxn modelId="{5132C0C5-D622-4B40-85E6-EC56CFEB1DDC}" type="presParOf" srcId="{B1F97E69-DF31-4458-8952-CF7624F5B214}" destId="{8290F622-3837-4AB1-AAF8-9DBA1C547332}" srcOrd="10" destOrd="0" presId="urn:microsoft.com/office/officeart/2018/2/layout/IconVerticalSolidList"/>
    <dgm:cxn modelId="{CD5B7CDD-E4B7-45EB-8BF6-A626E3214750}" type="presParOf" srcId="{8290F622-3837-4AB1-AAF8-9DBA1C547332}" destId="{A9B9C4FB-95D6-4CFB-918F-E6B2380A9521}" srcOrd="0" destOrd="0" presId="urn:microsoft.com/office/officeart/2018/2/layout/IconVerticalSolidList"/>
    <dgm:cxn modelId="{88E2BD55-8F5F-496E-B372-D89E677D3ABB}" type="presParOf" srcId="{8290F622-3837-4AB1-AAF8-9DBA1C547332}" destId="{045BD091-990F-4F01-AD0A-40FECAF93FA8}" srcOrd="1" destOrd="0" presId="urn:microsoft.com/office/officeart/2018/2/layout/IconVerticalSolidList"/>
    <dgm:cxn modelId="{7626B0C2-33FE-4E34-917C-06450BA7D27F}" type="presParOf" srcId="{8290F622-3837-4AB1-AAF8-9DBA1C547332}" destId="{05562662-C9B5-4253-BECE-078755743832}" srcOrd="2" destOrd="0" presId="urn:microsoft.com/office/officeart/2018/2/layout/IconVerticalSolidList"/>
    <dgm:cxn modelId="{8A487E01-9D73-4BDA-BBE4-33303A28F886}" type="presParOf" srcId="{8290F622-3837-4AB1-AAF8-9DBA1C547332}" destId="{759F8AC3-B3FF-443E-8B24-EBEDB351004F}" srcOrd="3" destOrd="0" presId="urn:microsoft.com/office/officeart/2018/2/layout/IconVerticalSolidList"/>
    <dgm:cxn modelId="{72C2E998-917B-41E6-8314-E986E95D4F77}" type="presParOf" srcId="{8290F622-3837-4AB1-AAF8-9DBA1C547332}" destId="{5FF6F3A4-42F3-4BA8-955C-9B6E62DCF094}"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B620AE-C306-46AA-A2D4-DDC99F66093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45E69A0-B9AC-4858-A4D0-FAB0E2F81B4D}">
      <dgm:prSet/>
      <dgm:spPr/>
      <dgm:t>
        <a:bodyPr/>
        <a:lstStyle/>
        <a:p>
          <a:r>
            <a:rPr lang="en-US" b="0"/>
            <a:t>Research Table</a:t>
          </a:r>
        </a:p>
      </dgm:t>
    </dgm:pt>
    <dgm:pt modelId="{25EB1F82-17DD-4E96-9AC3-67C30421D76B}" type="parTrans" cxnId="{76EA5B7C-DB47-49DF-8C0A-A64D213C31A1}">
      <dgm:prSet/>
      <dgm:spPr/>
      <dgm:t>
        <a:bodyPr/>
        <a:lstStyle/>
        <a:p>
          <a:endParaRPr lang="en-US"/>
        </a:p>
      </dgm:t>
    </dgm:pt>
    <dgm:pt modelId="{8FC1341A-020A-4737-ADF8-4F50E860F1D4}" type="sibTrans" cxnId="{76EA5B7C-DB47-49DF-8C0A-A64D213C31A1}">
      <dgm:prSet/>
      <dgm:spPr/>
      <dgm:t>
        <a:bodyPr/>
        <a:lstStyle/>
        <a:p>
          <a:endParaRPr lang="en-US"/>
        </a:p>
      </dgm:t>
    </dgm:pt>
    <dgm:pt modelId="{2B6B325C-D45F-49B6-AEE1-06B35FEDD6CB}">
      <dgm:prSet/>
      <dgm:spPr/>
      <dgm:t>
        <a:bodyPr/>
        <a:lstStyle/>
        <a:p>
          <a:r>
            <a:rPr lang="en-US" b="0"/>
            <a:t>Magnet Story</a:t>
          </a:r>
        </a:p>
      </dgm:t>
    </dgm:pt>
    <dgm:pt modelId="{F3BC6C61-07E0-47BF-85A7-0A699C74DB5C}" type="parTrans" cxnId="{C8FC1EAF-E911-434A-92DC-53F4D46ACDF2}">
      <dgm:prSet/>
      <dgm:spPr/>
      <dgm:t>
        <a:bodyPr/>
        <a:lstStyle/>
        <a:p>
          <a:endParaRPr lang="en-US"/>
        </a:p>
      </dgm:t>
    </dgm:pt>
    <dgm:pt modelId="{AE9C7E6C-4A6A-447E-972A-ABF0C9084429}" type="sibTrans" cxnId="{C8FC1EAF-E911-434A-92DC-53F4D46ACDF2}">
      <dgm:prSet/>
      <dgm:spPr/>
      <dgm:t>
        <a:bodyPr/>
        <a:lstStyle/>
        <a:p>
          <a:endParaRPr lang="en-US"/>
        </a:p>
      </dgm:t>
    </dgm:pt>
    <dgm:pt modelId="{17AC8C1B-F0EB-4B81-B868-035261AF6959}">
      <dgm:prSet phldr="0"/>
      <dgm:spPr/>
      <dgm:t>
        <a:bodyPr/>
        <a:lstStyle/>
        <a:p>
          <a:pPr rtl="0"/>
          <a:r>
            <a:rPr lang="en-US" b="0">
              <a:latin typeface="Franklin Gothic Medium" panose="020B0603020102020204"/>
            </a:rPr>
            <a:t>Site Visit Presentation</a:t>
          </a:r>
          <a:endParaRPr lang="en-US" b="0"/>
        </a:p>
      </dgm:t>
    </dgm:pt>
    <dgm:pt modelId="{03EA7690-1183-43B4-AD31-D7F61648CBFA}" type="parTrans" cxnId="{AAFD8BE2-52D0-4ABC-B067-170AB3D10E64}">
      <dgm:prSet/>
      <dgm:spPr/>
      <dgm:t>
        <a:bodyPr/>
        <a:lstStyle/>
        <a:p>
          <a:endParaRPr lang="en-US"/>
        </a:p>
      </dgm:t>
    </dgm:pt>
    <dgm:pt modelId="{707A0B5D-0969-4FA6-9146-FD89AC376C5A}" type="sibTrans" cxnId="{AAFD8BE2-52D0-4ABC-B067-170AB3D10E64}">
      <dgm:prSet/>
      <dgm:spPr/>
      <dgm:t>
        <a:bodyPr/>
        <a:lstStyle/>
        <a:p>
          <a:endParaRPr lang="en-US"/>
        </a:p>
      </dgm:t>
    </dgm:pt>
    <dgm:pt modelId="{C73AC498-F492-4098-9A90-5DEAE0584103}" type="pres">
      <dgm:prSet presAssocID="{C7B620AE-C306-46AA-A2D4-DDC99F660937}" presName="root" presStyleCnt="0">
        <dgm:presLayoutVars>
          <dgm:dir/>
          <dgm:resizeHandles val="exact"/>
        </dgm:presLayoutVars>
      </dgm:prSet>
      <dgm:spPr/>
    </dgm:pt>
    <dgm:pt modelId="{59549AF1-99B2-4C6B-8F79-1C4217488142}" type="pres">
      <dgm:prSet presAssocID="{145E69A0-B9AC-4858-A4D0-FAB0E2F81B4D}" presName="compNode" presStyleCnt="0"/>
      <dgm:spPr/>
    </dgm:pt>
    <dgm:pt modelId="{8810BEEB-F906-4D13-8D8D-D6AE0E2F3B5D}" type="pres">
      <dgm:prSet presAssocID="{145E69A0-B9AC-4858-A4D0-FAB0E2F81B4D}" presName="bgRect" presStyleLbl="bgShp" presStyleIdx="0" presStyleCnt="3"/>
      <dgm:spPr/>
    </dgm:pt>
    <dgm:pt modelId="{052919C6-4E54-4ED6-8885-150A36E89E5F}" type="pres">
      <dgm:prSet presAssocID="{145E69A0-B9AC-4858-A4D0-FAB0E2F81B4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34A78BFF-194B-4845-8684-EF0A588D36AA}" type="pres">
      <dgm:prSet presAssocID="{145E69A0-B9AC-4858-A4D0-FAB0E2F81B4D}" presName="spaceRect" presStyleCnt="0"/>
      <dgm:spPr/>
    </dgm:pt>
    <dgm:pt modelId="{3C511640-F76D-4389-9464-40DF2B5D021E}" type="pres">
      <dgm:prSet presAssocID="{145E69A0-B9AC-4858-A4D0-FAB0E2F81B4D}" presName="parTx" presStyleLbl="revTx" presStyleIdx="0" presStyleCnt="3">
        <dgm:presLayoutVars>
          <dgm:chMax val="0"/>
          <dgm:chPref val="0"/>
        </dgm:presLayoutVars>
      </dgm:prSet>
      <dgm:spPr/>
    </dgm:pt>
    <dgm:pt modelId="{F7584E7F-B31A-48FC-9B30-7A76E66DCC5A}" type="pres">
      <dgm:prSet presAssocID="{8FC1341A-020A-4737-ADF8-4F50E860F1D4}" presName="sibTrans" presStyleCnt="0"/>
      <dgm:spPr/>
    </dgm:pt>
    <dgm:pt modelId="{9DCA2E26-923E-460C-9157-64D9DB929DC4}" type="pres">
      <dgm:prSet presAssocID="{2B6B325C-D45F-49B6-AEE1-06B35FEDD6CB}" presName="compNode" presStyleCnt="0"/>
      <dgm:spPr/>
    </dgm:pt>
    <dgm:pt modelId="{197B98D1-BD8A-4D70-B49A-D4456B775A88}" type="pres">
      <dgm:prSet presAssocID="{2B6B325C-D45F-49B6-AEE1-06B35FEDD6CB}" presName="bgRect" presStyleLbl="bgShp" presStyleIdx="1" presStyleCnt="3"/>
      <dgm:spPr/>
    </dgm:pt>
    <dgm:pt modelId="{C6980C89-629D-47F0-9752-B8E8C8A9A3EB}" type="pres">
      <dgm:prSet presAssocID="{2B6B325C-D45F-49B6-AEE1-06B35FEDD6C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et"/>
        </a:ext>
      </dgm:extLst>
    </dgm:pt>
    <dgm:pt modelId="{EBD5609E-F783-4183-8AE3-22815B8EB1FD}" type="pres">
      <dgm:prSet presAssocID="{2B6B325C-D45F-49B6-AEE1-06B35FEDD6CB}" presName="spaceRect" presStyleCnt="0"/>
      <dgm:spPr/>
    </dgm:pt>
    <dgm:pt modelId="{44A6A4FC-2B6F-4ADF-B4DA-28D5B43A9BC1}" type="pres">
      <dgm:prSet presAssocID="{2B6B325C-D45F-49B6-AEE1-06B35FEDD6CB}" presName="parTx" presStyleLbl="revTx" presStyleIdx="1" presStyleCnt="3">
        <dgm:presLayoutVars>
          <dgm:chMax val="0"/>
          <dgm:chPref val="0"/>
        </dgm:presLayoutVars>
      </dgm:prSet>
      <dgm:spPr/>
    </dgm:pt>
    <dgm:pt modelId="{8E0416A2-0D45-4F64-9EF3-D27B01315ABA}" type="pres">
      <dgm:prSet presAssocID="{AE9C7E6C-4A6A-447E-972A-ABF0C9084429}" presName="sibTrans" presStyleCnt="0"/>
      <dgm:spPr/>
    </dgm:pt>
    <dgm:pt modelId="{7E433DC8-C87C-4FF2-9E7D-1B5921E925EA}" type="pres">
      <dgm:prSet presAssocID="{17AC8C1B-F0EB-4B81-B868-035261AF6959}" presName="compNode" presStyleCnt="0"/>
      <dgm:spPr/>
    </dgm:pt>
    <dgm:pt modelId="{79DE7D0C-8FFD-4B38-BCD0-A62597586C22}" type="pres">
      <dgm:prSet presAssocID="{17AC8C1B-F0EB-4B81-B868-035261AF6959}" presName="bgRect" presStyleLbl="bgShp" presStyleIdx="2" presStyleCnt="3"/>
      <dgm:spPr/>
    </dgm:pt>
    <dgm:pt modelId="{1F855B56-CC0A-46BE-9FB1-95469AE76CFC}" type="pres">
      <dgm:prSet presAssocID="{17AC8C1B-F0EB-4B81-B868-035261AF695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rker"/>
        </a:ext>
      </dgm:extLst>
    </dgm:pt>
    <dgm:pt modelId="{D8A96609-1AEE-4B97-B8AE-21C7A41C798F}" type="pres">
      <dgm:prSet presAssocID="{17AC8C1B-F0EB-4B81-B868-035261AF6959}" presName="spaceRect" presStyleCnt="0"/>
      <dgm:spPr/>
    </dgm:pt>
    <dgm:pt modelId="{4C57EF37-85CE-49B8-965F-57F701099D8D}" type="pres">
      <dgm:prSet presAssocID="{17AC8C1B-F0EB-4B81-B868-035261AF6959}" presName="parTx" presStyleLbl="revTx" presStyleIdx="2" presStyleCnt="3">
        <dgm:presLayoutVars>
          <dgm:chMax val="0"/>
          <dgm:chPref val="0"/>
        </dgm:presLayoutVars>
      </dgm:prSet>
      <dgm:spPr/>
    </dgm:pt>
  </dgm:ptLst>
  <dgm:cxnLst>
    <dgm:cxn modelId="{98C0F061-F83C-4FED-8E9E-A7A1104EF81F}" type="presOf" srcId="{2B6B325C-D45F-49B6-AEE1-06B35FEDD6CB}" destId="{44A6A4FC-2B6F-4ADF-B4DA-28D5B43A9BC1}" srcOrd="0" destOrd="0" presId="urn:microsoft.com/office/officeart/2018/2/layout/IconVerticalSolidList"/>
    <dgm:cxn modelId="{0B4D6169-937B-4503-ADF0-70125AD7BCC2}" type="presOf" srcId="{17AC8C1B-F0EB-4B81-B868-035261AF6959}" destId="{4C57EF37-85CE-49B8-965F-57F701099D8D}" srcOrd="0" destOrd="0" presId="urn:microsoft.com/office/officeart/2018/2/layout/IconVerticalSolidList"/>
    <dgm:cxn modelId="{76EA5B7C-DB47-49DF-8C0A-A64D213C31A1}" srcId="{C7B620AE-C306-46AA-A2D4-DDC99F660937}" destId="{145E69A0-B9AC-4858-A4D0-FAB0E2F81B4D}" srcOrd="0" destOrd="0" parTransId="{25EB1F82-17DD-4E96-9AC3-67C30421D76B}" sibTransId="{8FC1341A-020A-4737-ADF8-4F50E860F1D4}"/>
    <dgm:cxn modelId="{C8FC1EAF-E911-434A-92DC-53F4D46ACDF2}" srcId="{C7B620AE-C306-46AA-A2D4-DDC99F660937}" destId="{2B6B325C-D45F-49B6-AEE1-06B35FEDD6CB}" srcOrd="1" destOrd="0" parTransId="{F3BC6C61-07E0-47BF-85A7-0A699C74DB5C}" sibTransId="{AE9C7E6C-4A6A-447E-972A-ABF0C9084429}"/>
    <dgm:cxn modelId="{6119B5C9-9CE3-486C-B28D-39B5540B5CFA}" type="presOf" srcId="{C7B620AE-C306-46AA-A2D4-DDC99F660937}" destId="{C73AC498-F492-4098-9A90-5DEAE0584103}" srcOrd="0" destOrd="0" presId="urn:microsoft.com/office/officeart/2018/2/layout/IconVerticalSolidList"/>
    <dgm:cxn modelId="{282C4EDD-038C-4DE2-8148-C061E788F9DB}" type="presOf" srcId="{145E69A0-B9AC-4858-A4D0-FAB0E2F81B4D}" destId="{3C511640-F76D-4389-9464-40DF2B5D021E}" srcOrd="0" destOrd="0" presId="urn:microsoft.com/office/officeart/2018/2/layout/IconVerticalSolidList"/>
    <dgm:cxn modelId="{AAFD8BE2-52D0-4ABC-B067-170AB3D10E64}" srcId="{C7B620AE-C306-46AA-A2D4-DDC99F660937}" destId="{17AC8C1B-F0EB-4B81-B868-035261AF6959}" srcOrd="2" destOrd="0" parTransId="{03EA7690-1183-43B4-AD31-D7F61648CBFA}" sibTransId="{707A0B5D-0969-4FA6-9146-FD89AC376C5A}"/>
    <dgm:cxn modelId="{13BE2FD4-2E7D-4944-9FFF-C2117879EA64}" type="presParOf" srcId="{C73AC498-F492-4098-9A90-5DEAE0584103}" destId="{59549AF1-99B2-4C6B-8F79-1C4217488142}" srcOrd="0" destOrd="0" presId="urn:microsoft.com/office/officeart/2018/2/layout/IconVerticalSolidList"/>
    <dgm:cxn modelId="{E7546E92-A60A-4642-BA7B-8CEABCB03570}" type="presParOf" srcId="{59549AF1-99B2-4C6B-8F79-1C4217488142}" destId="{8810BEEB-F906-4D13-8D8D-D6AE0E2F3B5D}" srcOrd="0" destOrd="0" presId="urn:microsoft.com/office/officeart/2018/2/layout/IconVerticalSolidList"/>
    <dgm:cxn modelId="{20B2FC49-0E08-444C-841B-5A124CDD4625}" type="presParOf" srcId="{59549AF1-99B2-4C6B-8F79-1C4217488142}" destId="{052919C6-4E54-4ED6-8885-150A36E89E5F}" srcOrd="1" destOrd="0" presId="urn:microsoft.com/office/officeart/2018/2/layout/IconVerticalSolidList"/>
    <dgm:cxn modelId="{80CCF1C2-FA68-49A8-ABEF-168F8C1B3CF7}" type="presParOf" srcId="{59549AF1-99B2-4C6B-8F79-1C4217488142}" destId="{34A78BFF-194B-4845-8684-EF0A588D36AA}" srcOrd="2" destOrd="0" presId="urn:microsoft.com/office/officeart/2018/2/layout/IconVerticalSolidList"/>
    <dgm:cxn modelId="{BC38D1B3-3688-40E1-A08E-BCC67EA68819}" type="presParOf" srcId="{59549AF1-99B2-4C6B-8F79-1C4217488142}" destId="{3C511640-F76D-4389-9464-40DF2B5D021E}" srcOrd="3" destOrd="0" presId="urn:microsoft.com/office/officeart/2018/2/layout/IconVerticalSolidList"/>
    <dgm:cxn modelId="{45CEB60D-08F9-4417-9EEC-EEDEE4AB2487}" type="presParOf" srcId="{C73AC498-F492-4098-9A90-5DEAE0584103}" destId="{F7584E7F-B31A-48FC-9B30-7A76E66DCC5A}" srcOrd="1" destOrd="0" presId="urn:microsoft.com/office/officeart/2018/2/layout/IconVerticalSolidList"/>
    <dgm:cxn modelId="{C186D020-CB3C-4AE8-A034-A41A41276C33}" type="presParOf" srcId="{C73AC498-F492-4098-9A90-5DEAE0584103}" destId="{9DCA2E26-923E-460C-9157-64D9DB929DC4}" srcOrd="2" destOrd="0" presId="urn:microsoft.com/office/officeart/2018/2/layout/IconVerticalSolidList"/>
    <dgm:cxn modelId="{E0638964-2AF7-406A-A9ED-27AD9B20B25D}" type="presParOf" srcId="{9DCA2E26-923E-460C-9157-64D9DB929DC4}" destId="{197B98D1-BD8A-4D70-B49A-D4456B775A88}" srcOrd="0" destOrd="0" presId="urn:microsoft.com/office/officeart/2018/2/layout/IconVerticalSolidList"/>
    <dgm:cxn modelId="{F62736F8-2348-48BC-8293-E30885F8F052}" type="presParOf" srcId="{9DCA2E26-923E-460C-9157-64D9DB929DC4}" destId="{C6980C89-629D-47F0-9752-B8E8C8A9A3EB}" srcOrd="1" destOrd="0" presId="urn:microsoft.com/office/officeart/2018/2/layout/IconVerticalSolidList"/>
    <dgm:cxn modelId="{F5A86F06-6E14-4BEA-8639-420F437B1D87}" type="presParOf" srcId="{9DCA2E26-923E-460C-9157-64D9DB929DC4}" destId="{EBD5609E-F783-4183-8AE3-22815B8EB1FD}" srcOrd="2" destOrd="0" presId="urn:microsoft.com/office/officeart/2018/2/layout/IconVerticalSolidList"/>
    <dgm:cxn modelId="{28ED7008-E5CE-49BD-A7C2-24226AF8F439}" type="presParOf" srcId="{9DCA2E26-923E-460C-9157-64D9DB929DC4}" destId="{44A6A4FC-2B6F-4ADF-B4DA-28D5B43A9BC1}" srcOrd="3" destOrd="0" presId="urn:microsoft.com/office/officeart/2018/2/layout/IconVerticalSolidList"/>
    <dgm:cxn modelId="{268A55AD-ECFD-43F1-B8AF-419D6A346122}" type="presParOf" srcId="{C73AC498-F492-4098-9A90-5DEAE0584103}" destId="{8E0416A2-0D45-4F64-9EF3-D27B01315ABA}" srcOrd="3" destOrd="0" presId="urn:microsoft.com/office/officeart/2018/2/layout/IconVerticalSolidList"/>
    <dgm:cxn modelId="{9B41E70A-8B37-472D-8066-D1D5E0E6B813}" type="presParOf" srcId="{C73AC498-F492-4098-9A90-5DEAE0584103}" destId="{7E433DC8-C87C-4FF2-9E7D-1B5921E925EA}" srcOrd="4" destOrd="0" presId="urn:microsoft.com/office/officeart/2018/2/layout/IconVerticalSolidList"/>
    <dgm:cxn modelId="{F6D850A9-FCD7-4CA6-AF87-232F94E58397}" type="presParOf" srcId="{7E433DC8-C87C-4FF2-9E7D-1B5921E925EA}" destId="{79DE7D0C-8FFD-4B38-BCD0-A62597586C22}" srcOrd="0" destOrd="0" presId="urn:microsoft.com/office/officeart/2018/2/layout/IconVerticalSolidList"/>
    <dgm:cxn modelId="{1FAFB261-6A14-489E-8802-1B6255C94F33}" type="presParOf" srcId="{7E433DC8-C87C-4FF2-9E7D-1B5921E925EA}" destId="{1F855B56-CC0A-46BE-9FB1-95469AE76CFC}" srcOrd="1" destOrd="0" presId="urn:microsoft.com/office/officeart/2018/2/layout/IconVerticalSolidList"/>
    <dgm:cxn modelId="{4D3DD7D8-83E9-4175-8F2A-76F952D1132B}" type="presParOf" srcId="{7E433DC8-C87C-4FF2-9E7D-1B5921E925EA}" destId="{D8A96609-1AEE-4B97-B8AE-21C7A41C798F}" srcOrd="2" destOrd="0" presId="urn:microsoft.com/office/officeart/2018/2/layout/IconVerticalSolidList"/>
    <dgm:cxn modelId="{E4BFF3D6-809C-4508-98EA-786B777D8ABC}" type="presParOf" srcId="{7E433DC8-C87C-4FF2-9E7D-1B5921E925EA}" destId="{4C57EF37-85CE-49B8-965F-57F701099D8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22518-79B0-41A1-ABB1-B9671D6728E7}">
      <dsp:nvSpPr>
        <dsp:cNvPr id="0" name=""/>
        <dsp:cNvSpPr/>
      </dsp:nvSpPr>
      <dsp:spPr>
        <a:xfrm>
          <a:off x="0" y="1253"/>
          <a:ext cx="8328017" cy="5341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FA8AA1-D1D2-4C9D-A14B-AF125B50FB76}">
      <dsp:nvSpPr>
        <dsp:cNvPr id="0" name=""/>
        <dsp:cNvSpPr/>
      </dsp:nvSpPr>
      <dsp:spPr>
        <a:xfrm>
          <a:off x="161570" y="121429"/>
          <a:ext cx="293764" cy="2937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E7DD82-2148-4568-A832-6CFD24FF968C}">
      <dsp:nvSpPr>
        <dsp:cNvPr id="0" name=""/>
        <dsp:cNvSpPr/>
      </dsp:nvSpPr>
      <dsp:spPr>
        <a:xfrm>
          <a:off x="616904" y="1253"/>
          <a:ext cx="3747607" cy="534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527" tIns="56527" rIns="56527" bIns="56527" numCol="1" spcCol="1270" anchor="ctr" anchorCtr="0">
          <a:noAutofit/>
        </a:bodyPr>
        <a:lstStyle/>
        <a:p>
          <a:pPr marL="0" lvl="0" indent="0" algn="l" defTabSz="844550">
            <a:lnSpc>
              <a:spcPct val="100000"/>
            </a:lnSpc>
            <a:spcBef>
              <a:spcPct val="0"/>
            </a:spcBef>
            <a:spcAft>
              <a:spcPct val="35000"/>
            </a:spcAft>
            <a:buNone/>
          </a:pPr>
          <a:r>
            <a:rPr lang="en-US" sz="1900" kern="1200"/>
            <a:t>Bedside RN </a:t>
          </a:r>
        </a:p>
      </dsp:txBody>
      <dsp:txXfrm>
        <a:off x="616904" y="1253"/>
        <a:ext cx="3747607" cy="534116"/>
      </dsp:txXfrm>
    </dsp:sp>
    <dsp:sp modelId="{8CEF10F6-9261-4FCC-8A26-BCE6C5771F48}">
      <dsp:nvSpPr>
        <dsp:cNvPr id="0" name=""/>
        <dsp:cNvSpPr/>
      </dsp:nvSpPr>
      <dsp:spPr>
        <a:xfrm>
          <a:off x="4364512" y="1253"/>
          <a:ext cx="3963504" cy="534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527" tIns="56527" rIns="56527" bIns="56527" numCol="1" spcCol="1270" anchor="ctr" anchorCtr="0">
          <a:noAutofit/>
        </a:bodyPr>
        <a:lstStyle/>
        <a:p>
          <a:pPr marL="0" lvl="0" indent="0" algn="l" defTabSz="622300">
            <a:lnSpc>
              <a:spcPct val="100000"/>
            </a:lnSpc>
            <a:spcBef>
              <a:spcPct val="0"/>
            </a:spcBef>
            <a:spcAft>
              <a:spcPct val="35000"/>
            </a:spcAft>
            <a:buNone/>
          </a:pPr>
          <a:r>
            <a:rPr lang="en-US" sz="1400" kern="1200"/>
            <a:t>Idea generator </a:t>
          </a:r>
        </a:p>
      </dsp:txBody>
      <dsp:txXfrm>
        <a:off x="4364512" y="1253"/>
        <a:ext cx="3963504" cy="534116"/>
      </dsp:txXfrm>
    </dsp:sp>
    <dsp:sp modelId="{F45F6B6B-5605-4D1C-9A43-BA24E1F8DA1F}">
      <dsp:nvSpPr>
        <dsp:cNvPr id="0" name=""/>
        <dsp:cNvSpPr/>
      </dsp:nvSpPr>
      <dsp:spPr>
        <a:xfrm>
          <a:off x="0" y="668899"/>
          <a:ext cx="8328017" cy="5341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E33FC2-7B55-46B0-8F77-8482FF4AD1CC}">
      <dsp:nvSpPr>
        <dsp:cNvPr id="0" name=""/>
        <dsp:cNvSpPr/>
      </dsp:nvSpPr>
      <dsp:spPr>
        <a:xfrm>
          <a:off x="161570" y="789075"/>
          <a:ext cx="293764" cy="2937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84C5941-351A-4D1C-9CE2-6C3B735CF913}">
      <dsp:nvSpPr>
        <dsp:cNvPr id="0" name=""/>
        <dsp:cNvSpPr/>
      </dsp:nvSpPr>
      <dsp:spPr>
        <a:xfrm>
          <a:off x="616904" y="668899"/>
          <a:ext cx="3747607" cy="534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527" tIns="56527" rIns="56527" bIns="56527" numCol="1" spcCol="1270" anchor="ctr" anchorCtr="0">
          <a:noAutofit/>
        </a:bodyPr>
        <a:lstStyle/>
        <a:p>
          <a:pPr marL="0" lvl="0" indent="0" algn="l" defTabSz="844550">
            <a:lnSpc>
              <a:spcPct val="100000"/>
            </a:lnSpc>
            <a:spcBef>
              <a:spcPct val="0"/>
            </a:spcBef>
            <a:spcAft>
              <a:spcPct val="35000"/>
            </a:spcAft>
            <a:buNone/>
          </a:pPr>
          <a:r>
            <a:rPr lang="en-US" sz="1900" kern="1200"/>
            <a:t>Nurse manager/ director</a:t>
          </a:r>
        </a:p>
      </dsp:txBody>
      <dsp:txXfrm>
        <a:off x="616904" y="668899"/>
        <a:ext cx="3747607" cy="534116"/>
      </dsp:txXfrm>
    </dsp:sp>
    <dsp:sp modelId="{36B85E05-453D-4B98-97FF-CB80A5492313}">
      <dsp:nvSpPr>
        <dsp:cNvPr id="0" name=""/>
        <dsp:cNvSpPr/>
      </dsp:nvSpPr>
      <dsp:spPr>
        <a:xfrm>
          <a:off x="4364512" y="668899"/>
          <a:ext cx="3963504" cy="534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527" tIns="56527" rIns="56527" bIns="56527" numCol="1" spcCol="1270" anchor="ctr" anchorCtr="0">
          <a:noAutofit/>
        </a:bodyPr>
        <a:lstStyle/>
        <a:p>
          <a:pPr marL="0" lvl="0" indent="0" algn="l" defTabSz="622300">
            <a:lnSpc>
              <a:spcPct val="100000"/>
            </a:lnSpc>
            <a:spcBef>
              <a:spcPct val="0"/>
            </a:spcBef>
            <a:spcAft>
              <a:spcPct val="35000"/>
            </a:spcAft>
            <a:buNone/>
          </a:pPr>
          <a:r>
            <a:rPr lang="en-US" sz="1400" kern="1200"/>
            <a:t>Connects RN with resources to pursue idea  </a:t>
          </a:r>
        </a:p>
      </dsp:txBody>
      <dsp:txXfrm>
        <a:off x="4364512" y="668899"/>
        <a:ext cx="3963504" cy="534116"/>
      </dsp:txXfrm>
    </dsp:sp>
    <dsp:sp modelId="{6BFFD9FD-1E16-455C-8E1A-9FACF9171F7A}">
      <dsp:nvSpPr>
        <dsp:cNvPr id="0" name=""/>
        <dsp:cNvSpPr/>
      </dsp:nvSpPr>
      <dsp:spPr>
        <a:xfrm>
          <a:off x="0" y="1336545"/>
          <a:ext cx="8328017" cy="5341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602CA7-1425-4C34-8A48-E2543E3DF24F}">
      <dsp:nvSpPr>
        <dsp:cNvPr id="0" name=""/>
        <dsp:cNvSpPr/>
      </dsp:nvSpPr>
      <dsp:spPr>
        <a:xfrm>
          <a:off x="161570" y="1456721"/>
          <a:ext cx="293764" cy="2937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4E12EDF-AD96-4ACB-8CC5-4A2E473CCF13}">
      <dsp:nvSpPr>
        <dsp:cNvPr id="0" name=""/>
        <dsp:cNvSpPr/>
      </dsp:nvSpPr>
      <dsp:spPr>
        <a:xfrm>
          <a:off x="616904" y="1336545"/>
          <a:ext cx="3747607" cy="534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527" tIns="56527" rIns="56527" bIns="56527" numCol="1" spcCol="1270" anchor="ctr" anchorCtr="0">
          <a:noAutofit/>
        </a:bodyPr>
        <a:lstStyle/>
        <a:p>
          <a:pPr marL="0" lvl="0" indent="0" algn="l" defTabSz="844550">
            <a:lnSpc>
              <a:spcPct val="100000"/>
            </a:lnSpc>
            <a:spcBef>
              <a:spcPct val="0"/>
            </a:spcBef>
            <a:spcAft>
              <a:spcPct val="35000"/>
            </a:spcAft>
            <a:buNone/>
          </a:pPr>
          <a:r>
            <a:rPr lang="en-US" sz="1900" kern="1200"/>
            <a:t>CNS</a:t>
          </a:r>
        </a:p>
      </dsp:txBody>
      <dsp:txXfrm>
        <a:off x="616904" y="1336545"/>
        <a:ext cx="3747607" cy="534116"/>
      </dsp:txXfrm>
    </dsp:sp>
    <dsp:sp modelId="{CA923C39-FE65-4205-A4AA-34C58ED5478F}">
      <dsp:nvSpPr>
        <dsp:cNvPr id="0" name=""/>
        <dsp:cNvSpPr/>
      </dsp:nvSpPr>
      <dsp:spPr>
        <a:xfrm>
          <a:off x="4364512" y="1336545"/>
          <a:ext cx="3963504" cy="534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527" tIns="56527" rIns="56527" bIns="56527" numCol="1" spcCol="1270" anchor="ctr" anchorCtr="0">
          <a:noAutofit/>
        </a:bodyPr>
        <a:lstStyle/>
        <a:p>
          <a:pPr marL="0" lvl="0" indent="0" algn="l" defTabSz="622300">
            <a:lnSpc>
              <a:spcPct val="100000"/>
            </a:lnSpc>
            <a:spcBef>
              <a:spcPct val="0"/>
            </a:spcBef>
            <a:spcAft>
              <a:spcPct val="35000"/>
            </a:spcAft>
            <a:buNone/>
          </a:pPr>
          <a:r>
            <a:rPr lang="en-US" sz="1400" kern="1200"/>
            <a:t>Guides RN through process of nursing research</a:t>
          </a:r>
        </a:p>
      </dsp:txBody>
      <dsp:txXfrm>
        <a:off x="4364512" y="1336545"/>
        <a:ext cx="3963504" cy="534116"/>
      </dsp:txXfrm>
    </dsp:sp>
    <dsp:sp modelId="{C8CA5BC6-A5F6-4DAB-8D83-DC8592CC6DCA}">
      <dsp:nvSpPr>
        <dsp:cNvPr id="0" name=""/>
        <dsp:cNvSpPr/>
      </dsp:nvSpPr>
      <dsp:spPr>
        <a:xfrm>
          <a:off x="0" y="2004191"/>
          <a:ext cx="8328017" cy="5341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41D329-C684-4544-9437-32B6D23244AE}">
      <dsp:nvSpPr>
        <dsp:cNvPr id="0" name=""/>
        <dsp:cNvSpPr/>
      </dsp:nvSpPr>
      <dsp:spPr>
        <a:xfrm>
          <a:off x="161570" y="2124367"/>
          <a:ext cx="293764" cy="29376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EDC4E21-AA66-430D-BD75-EBBC0EA8C11A}">
      <dsp:nvSpPr>
        <dsp:cNvPr id="0" name=""/>
        <dsp:cNvSpPr/>
      </dsp:nvSpPr>
      <dsp:spPr>
        <a:xfrm>
          <a:off x="616904" y="2004191"/>
          <a:ext cx="3747607" cy="534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527" tIns="56527" rIns="56527" bIns="56527" numCol="1" spcCol="1270" anchor="ctr" anchorCtr="0">
          <a:noAutofit/>
        </a:bodyPr>
        <a:lstStyle/>
        <a:p>
          <a:pPr marL="0" lvl="0" indent="0" algn="l" defTabSz="844550">
            <a:lnSpc>
              <a:spcPct val="100000"/>
            </a:lnSpc>
            <a:spcBef>
              <a:spcPct val="0"/>
            </a:spcBef>
            <a:spcAft>
              <a:spcPct val="35000"/>
            </a:spcAft>
            <a:buNone/>
          </a:pPr>
          <a:r>
            <a:rPr lang="en-US" sz="1900" kern="1200"/>
            <a:t>Nurse Scientist </a:t>
          </a:r>
        </a:p>
      </dsp:txBody>
      <dsp:txXfrm>
        <a:off x="616904" y="2004191"/>
        <a:ext cx="3747607" cy="534116"/>
      </dsp:txXfrm>
    </dsp:sp>
    <dsp:sp modelId="{7A2FA7BE-C65E-4854-A4BF-F29F0995CA5C}">
      <dsp:nvSpPr>
        <dsp:cNvPr id="0" name=""/>
        <dsp:cNvSpPr/>
      </dsp:nvSpPr>
      <dsp:spPr>
        <a:xfrm>
          <a:off x="4364512" y="2004191"/>
          <a:ext cx="3963504" cy="534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527" tIns="56527" rIns="56527" bIns="56527" numCol="1" spcCol="1270" anchor="ctr" anchorCtr="0">
          <a:noAutofit/>
        </a:bodyPr>
        <a:lstStyle/>
        <a:p>
          <a:pPr marL="0" lvl="0" indent="0" algn="l" defTabSz="622300">
            <a:lnSpc>
              <a:spcPct val="100000"/>
            </a:lnSpc>
            <a:spcBef>
              <a:spcPct val="0"/>
            </a:spcBef>
            <a:spcAft>
              <a:spcPct val="35000"/>
            </a:spcAft>
            <a:buNone/>
          </a:pPr>
          <a:r>
            <a:rPr lang="en-US" sz="1400" kern="1200"/>
            <a:t>Guides team through IRB, grant proposal, FDA approval, publication </a:t>
          </a:r>
        </a:p>
      </dsp:txBody>
      <dsp:txXfrm>
        <a:off x="4364512" y="2004191"/>
        <a:ext cx="3963504" cy="534116"/>
      </dsp:txXfrm>
    </dsp:sp>
    <dsp:sp modelId="{078D25C5-C44B-49C6-8550-9083036D4762}">
      <dsp:nvSpPr>
        <dsp:cNvPr id="0" name=""/>
        <dsp:cNvSpPr/>
      </dsp:nvSpPr>
      <dsp:spPr>
        <a:xfrm>
          <a:off x="0" y="2671836"/>
          <a:ext cx="8328017" cy="5341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9F8535-C129-4E9C-B733-16D1BC355DF2}">
      <dsp:nvSpPr>
        <dsp:cNvPr id="0" name=""/>
        <dsp:cNvSpPr/>
      </dsp:nvSpPr>
      <dsp:spPr>
        <a:xfrm>
          <a:off x="161570" y="2792013"/>
          <a:ext cx="293764" cy="29376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7C9F11C-5473-44D3-BAB1-5BD4337B2B36}">
      <dsp:nvSpPr>
        <dsp:cNvPr id="0" name=""/>
        <dsp:cNvSpPr/>
      </dsp:nvSpPr>
      <dsp:spPr>
        <a:xfrm>
          <a:off x="616904" y="2671836"/>
          <a:ext cx="3747607" cy="534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527" tIns="56527" rIns="56527" bIns="56527" numCol="1" spcCol="1270" anchor="ctr" anchorCtr="0">
          <a:noAutofit/>
        </a:bodyPr>
        <a:lstStyle/>
        <a:p>
          <a:pPr marL="0" lvl="0" indent="0" algn="l" defTabSz="844550">
            <a:lnSpc>
              <a:spcPct val="100000"/>
            </a:lnSpc>
            <a:spcBef>
              <a:spcPct val="0"/>
            </a:spcBef>
            <a:spcAft>
              <a:spcPct val="35000"/>
            </a:spcAft>
            <a:buNone/>
          </a:pPr>
          <a:r>
            <a:rPr lang="en-US" sz="1900" kern="1200"/>
            <a:t>Complete Life </a:t>
          </a:r>
        </a:p>
      </dsp:txBody>
      <dsp:txXfrm>
        <a:off x="616904" y="2671836"/>
        <a:ext cx="3747607" cy="534116"/>
      </dsp:txXfrm>
    </dsp:sp>
    <dsp:sp modelId="{1387672C-42E8-41C2-A758-3D04196687D6}">
      <dsp:nvSpPr>
        <dsp:cNvPr id="0" name=""/>
        <dsp:cNvSpPr/>
      </dsp:nvSpPr>
      <dsp:spPr>
        <a:xfrm>
          <a:off x="4364512" y="2671836"/>
          <a:ext cx="3963504" cy="534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527" tIns="56527" rIns="56527" bIns="56527" numCol="1" spcCol="1270" anchor="ctr" anchorCtr="0">
          <a:noAutofit/>
        </a:bodyPr>
        <a:lstStyle/>
        <a:p>
          <a:pPr marL="0" lvl="0" indent="0" algn="l" defTabSz="622300">
            <a:lnSpc>
              <a:spcPct val="100000"/>
            </a:lnSpc>
            <a:spcBef>
              <a:spcPct val="0"/>
            </a:spcBef>
            <a:spcAft>
              <a:spcPct val="35000"/>
            </a:spcAft>
            <a:buNone/>
          </a:pPr>
          <a:r>
            <a:rPr lang="en-US" sz="1400" kern="1200"/>
            <a:t>Interdisciplinary group supporting alternative treatment options  </a:t>
          </a:r>
        </a:p>
      </dsp:txBody>
      <dsp:txXfrm>
        <a:off x="4364512" y="2671836"/>
        <a:ext cx="3963504" cy="534116"/>
      </dsp:txXfrm>
    </dsp:sp>
    <dsp:sp modelId="{A9B9C4FB-95D6-4CFB-918F-E6B2380A9521}">
      <dsp:nvSpPr>
        <dsp:cNvPr id="0" name=""/>
        <dsp:cNvSpPr/>
      </dsp:nvSpPr>
      <dsp:spPr>
        <a:xfrm>
          <a:off x="0" y="3339482"/>
          <a:ext cx="8328017" cy="5341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5BD091-990F-4F01-AD0A-40FECAF93FA8}">
      <dsp:nvSpPr>
        <dsp:cNvPr id="0" name=""/>
        <dsp:cNvSpPr/>
      </dsp:nvSpPr>
      <dsp:spPr>
        <a:xfrm>
          <a:off x="161570" y="3459659"/>
          <a:ext cx="293764" cy="29376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59F8AC3-B3FF-443E-8B24-EBEDB351004F}">
      <dsp:nvSpPr>
        <dsp:cNvPr id="0" name=""/>
        <dsp:cNvSpPr/>
      </dsp:nvSpPr>
      <dsp:spPr>
        <a:xfrm>
          <a:off x="616904" y="3339482"/>
          <a:ext cx="3747607" cy="534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527" tIns="56527" rIns="56527" bIns="56527" numCol="1" spcCol="1270" anchor="ctr" anchorCtr="0">
          <a:noAutofit/>
        </a:bodyPr>
        <a:lstStyle/>
        <a:p>
          <a:pPr marL="0" lvl="0" indent="0" algn="l" defTabSz="844550">
            <a:lnSpc>
              <a:spcPct val="100000"/>
            </a:lnSpc>
            <a:spcBef>
              <a:spcPct val="0"/>
            </a:spcBef>
            <a:spcAft>
              <a:spcPct val="35000"/>
            </a:spcAft>
            <a:buNone/>
          </a:pPr>
          <a:r>
            <a:rPr lang="en-US" sz="1900" kern="1200"/>
            <a:t>Physicians </a:t>
          </a:r>
        </a:p>
      </dsp:txBody>
      <dsp:txXfrm>
        <a:off x="616904" y="3339482"/>
        <a:ext cx="3747607" cy="534116"/>
      </dsp:txXfrm>
    </dsp:sp>
    <dsp:sp modelId="{5FF6F3A4-42F3-4BA8-955C-9B6E62DCF094}">
      <dsp:nvSpPr>
        <dsp:cNvPr id="0" name=""/>
        <dsp:cNvSpPr/>
      </dsp:nvSpPr>
      <dsp:spPr>
        <a:xfrm>
          <a:off x="4364512" y="3339482"/>
          <a:ext cx="3963504" cy="534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527" tIns="56527" rIns="56527" bIns="56527" numCol="1" spcCol="1270" anchor="ctr" anchorCtr="0">
          <a:noAutofit/>
        </a:bodyPr>
        <a:lstStyle/>
        <a:p>
          <a:pPr marL="0" lvl="0" indent="0" algn="l" defTabSz="622300">
            <a:lnSpc>
              <a:spcPct val="100000"/>
            </a:lnSpc>
            <a:spcBef>
              <a:spcPct val="0"/>
            </a:spcBef>
            <a:spcAft>
              <a:spcPct val="35000"/>
            </a:spcAft>
            <a:buNone/>
          </a:pPr>
          <a:r>
            <a:rPr lang="en-US" sz="1400" kern="1200"/>
            <a:t>Provide support and approval for project within patient population </a:t>
          </a:r>
        </a:p>
      </dsp:txBody>
      <dsp:txXfrm>
        <a:off x="4364512" y="3339482"/>
        <a:ext cx="3963504" cy="5341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10BEEB-F906-4D13-8D8D-D6AE0E2F3B5D}">
      <dsp:nvSpPr>
        <dsp:cNvPr id="0" name=""/>
        <dsp:cNvSpPr/>
      </dsp:nvSpPr>
      <dsp:spPr>
        <a:xfrm>
          <a:off x="0" y="473"/>
          <a:ext cx="8328017" cy="110683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2919C6-4E54-4ED6-8885-150A36E89E5F}">
      <dsp:nvSpPr>
        <dsp:cNvPr id="0" name=""/>
        <dsp:cNvSpPr/>
      </dsp:nvSpPr>
      <dsp:spPr>
        <a:xfrm>
          <a:off x="334816" y="249509"/>
          <a:ext cx="608756" cy="6087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C511640-F76D-4389-9464-40DF2B5D021E}">
      <dsp:nvSpPr>
        <dsp:cNvPr id="0" name=""/>
        <dsp:cNvSpPr/>
      </dsp:nvSpPr>
      <dsp:spPr>
        <a:xfrm>
          <a:off x="1278389" y="473"/>
          <a:ext cx="7049627" cy="1106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140" tIns="117140" rIns="117140" bIns="117140" numCol="1" spcCol="1270" anchor="ctr" anchorCtr="0">
          <a:noAutofit/>
        </a:bodyPr>
        <a:lstStyle/>
        <a:p>
          <a:pPr marL="0" lvl="0" indent="0" algn="l" defTabSz="1111250">
            <a:lnSpc>
              <a:spcPct val="90000"/>
            </a:lnSpc>
            <a:spcBef>
              <a:spcPct val="0"/>
            </a:spcBef>
            <a:spcAft>
              <a:spcPct val="35000"/>
            </a:spcAft>
            <a:buNone/>
          </a:pPr>
          <a:r>
            <a:rPr lang="en-US" sz="2500" b="0" kern="1200"/>
            <a:t>Research Table</a:t>
          </a:r>
        </a:p>
      </dsp:txBody>
      <dsp:txXfrm>
        <a:off x="1278389" y="473"/>
        <a:ext cx="7049627" cy="1106830"/>
      </dsp:txXfrm>
    </dsp:sp>
    <dsp:sp modelId="{197B98D1-BD8A-4D70-B49A-D4456B775A88}">
      <dsp:nvSpPr>
        <dsp:cNvPr id="0" name=""/>
        <dsp:cNvSpPr/>
      </dsp:nvSpPr>
      <dsp:spPr>
        <a:xfrm>
          <a:off x="0" y="1384011"/>
          <a:ext cx="8328017" cy="110683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980C89-629D-47F0-9752-B8E8C8A9A3EB}">
      <dsp:nvSpPr>
        <dsp:cNvPr id="0" name=""/>
        <dsp:cNvSpPr/>
      </dsp:nvSpPr>
      <dsp:spPr>
        <a:xfrm>
          <a:off x="334816" y="1633048"/>
          <a:ext cx="608756" cy="6087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A6A4FC-2B6F-4ADF-B4DA-28D5B43A9BC1}">
      <dsp:nvSpPr>
        <dsp:cNvPr id="0" name=""/>
        <dsp:cNvSpPr/>
      </dsp:nvSpPr>
      <dsp:spPr>
        <a:xfrm>
          <a:off x="1278389" y="1384011"/>
          <a:ext cx="7049627" cy="1106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140" tIns="117140" rIns="117140" bIns="117140" numCol="1" spcCol="1270" anchor="ctr" anchorCtr="0">
          <a:noAutofit/>
        </a:bodyPr>
        <a:lstStyle/>
        <a:p>
          <a:pPr marL="0" lvl="0" indent="0" algn="l" defTabSz="1111250">
            <a:lnSpc>
              <a:spcPct val="90000"/>
            </a:lnSpc>
            <a:spcBef>
              <a:spcPct val="0"/>
            </a:spcBef>
            <a:spcAft>
              <a:spcPct val="35000"/>
            </a:spcAft>
            <a:buNone/>
          </a:pPr>
          <a:r>
            <a:rPr lang="en-US" sz="2500" b="0" kern="1200"/>
            <a:t>Magnet Story</a:t>
          </a:r>
        </a:p>
      </dsp:txBody>
      <dsp:txXfrm>
        <a:off x="1278389" y="1384011"/>
        <a:ext cx="7049627" cy="1106830"/>
      </dsp:txXfrm>
    </dsp:sp>
    <dsp:sp modelId="{79DE7D0C-8FFD-4B38-BCD0-A62597586C22}">
      <dsp:nvSpPr>
        <dsp:cNvPr id="0" name=""/>
        <dsp:cNvSpPr/>
      </dsp:nvSpPr>
      <dsp:spPr>
        <a:xfrm>
          <a:off x="0" y="2767549"/>
          <a:ext cx="8328017" cy="110683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855B56-CC0A-46BE-9FB1-95469AE76CFC}">
      <dsp:nvSpPr>
        <dsp:cNvPr id="0" name=""/>
        <dsp:cNvSpPr/>
      </dsp:nvSpPr>
      <dsp:spPr>
        <a:xfrm>
          <a:off x="334816" y="3016586"/>
          <a:ext cx="608756" cy="6087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57EF37-85CE-49B8-965F-57F701099D8D}">
      <dsp:nvSpPr>
        <dsp:cNvPr id="0" name=""/>
        <dsp:cNvSpPr/>
      </dsp:nvSpPr>
      <dsp:spPr>
        <a:xfrm>
          <a:off x="1278389" y="2767549"/>
          <a:ext cx="7049627" cy="1106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140" tIns="117140" rIns="117140" bIns="117140" numCol="1" spcCol="1270" anchor="ctr" anchorCtr="0">
          <a:noAutofit/>
        </a:bodyPr>
        <a:lstStyle/>
        <a:p>
          <a:pPr marL="0" lvl="0" indent="0" algn="l" defTabSz="1111250" rtl="0">
            <a:lnSpc>
              <a:spcPct val="90000"/>
            </a:lnSpc>
            <a:spcBef>
              <a:spcPct val="0"/>
            </a:spcBef>
            <a:spcAft>
              <a:spcPct val="35000"/>
            </a:spcAft>
            <a:buNone/>
          </a:pPr>
          <a:r>
            <a:rPr lang="en-US" sz="2500" b="0" kern="1200">
              <a:latin typeface="Franklin Gothic Medium" panose="020B0603020102020204"/>
            </a:rPr>
            <a:t>Site Visit Presentation</a:t>
          </a:r>
          <a:endParaRPr lang="en-US" sz="2500" b="0" kern="1200"/>
        </a:p>
      </dsp:txBody>
      <dsp:txXfrm>
        <a:off x="1278389" y="2767549"/>
        <a:ext cx="7049627" cy="110683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CDDDB3-FA51-FA4B-AD0A-B20099F8896D}" type="datetimeFigureOut">
              <a:rPr lang="en-US" smtClean="0"/>
              <a:t>10/11/2023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B3A4A8-36D1-9B42-BB99-419E94051EF3}" type="slidenum">
              <a:rPr lang="en-US" smtClean="0"/>
              <a:t>‹#›</a:t>
            </a:fld>
            <a:endParaRPr lang="en-US"/>
          </a:p>
        </p:txBody>
      </p:sp>
    </p:spTree>
    <p:extLst>
      <p:ext uri="{BB962C8B-B14F-4D97-AF65-F5344CB8AC3E}">
        <p14:creationId xmlns:p14="http://schemas.microsoft.com/office/powerpoint/2010/main" val="5669087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2F959DE8-BC8A-9342-BA3F-D795D5990682}" type="datetimeFigureOut">
              <a:rPr lang="en-US"/>
              <a:pPr>
                <a:defRPr/>
              </a:pPr>
              <a:t>10/11/2023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4696D1D-ED38-CE46-A803-2C7949BBFEE6}" type="slidenum">
              <a:rPr lang="en-US" altLang="x-none"/>
              <a:pPr/>
              <a:t>‹#›</a:t>
            </a:fld>
            <a:endParaRPr lang="en-US" altLang="x-none"/>
          </a:p>
        </p:txBody>
      </p:sp>
    </p:spTree>
    <p:extLst>
      <p:ext uri="{BB962C8B-B14F-4D97-AF65-F5344CB8AC3E}">
        <p14:creationId xmlns:p14="http://schemas.microsoft.com/office/powerpoint/2010/main" val="81529487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696D1D-ED38-CE46-A803-2C7949BBFEE6}" type="slidenum">
              <a:rPr lang="en-US" altLang="x-none" smtClean="0"/>
              <a:pPr/>
              <a:t>1</a:t>
            </a:fld>
            <a:endParaRPr lang="en-US" altLang="x-none"/>
          </a:p>
        </p:txBody>
      </p:sp>
    </p:spTree>
    <p:extLst>
      <p:ext uri="{BB962C8B-B14F-4D97-AF65-F5344CB8AC3E}">
        <p14:creationId xmlns:p14="http://schemas.microsoft.com/office/powerpoint/2010/main" val="4266384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random assignment, participants were educated on how to use a symptom journal by a study team member and asked to complete the baseline symptom measures in the journal. </a:t>
            </a:r>
          </a:p>
          <a:p>
            <a:r>
              <a:rPr lang="en-US"/>
              <a:t>-Participants were instructed to repeat symptom measures at 24 &amp; 48 hours</a:t>
            </a:r>
            <a:endParaRPr lang="en-US">
              <a:cs typeface="Calibri"/>
            </a:endParaRPr>
          </a:p>
          <a:p>
            <a:r>
              <a:rPr lang="en-US">
                <a:cs typeface="Calibri"/>
              </a:rPr>
              <a:t>-Participants provided 6 patches (blank vs. Lavender/peppermint/mandarin) and instructed to change and document in the journal every 8 hours.</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64696D1D-ED38-CE46-A803-2C7949BBFEE6}" type="slidenum">
              <a:rPr lang="en-US" altLang="x-none"/>
              <a:pPr/>
              <a:t>10</a:t>
            </a:fld>
            <a:endParaRPr lang="en-US" altLang="x-none"/>
          </a:p>
        </p:txBody>
      </p:sp>
    </p:spTree>
    <p:extLst>
      <p:ext uri="{BB962C8B-B14F-4D97-AF65-F5344CB8AC3E}">
        <p14:creationId xmlns:p14="http://schemas.microsoft.com/office/powerpoint/2010/main" val="2816893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Arial"/>
                <a:cs typeface="Arial"/>
              </a:rPr>
              <a:t>A review of CINVR instruments identified the Rhodes Index of Nausea, Vomiting and Retching (INVR) was the only instrument that separately assesses all three symptoms (N/V/R). The INVR </a:t>
            </a:r>
            <a:r>
              <a:rPr lang="en-US" sz="1800">
                <a:solidFill>
                  <a:srgbClr val="000000"/>
                </a:solidFill>
                <a:latin typeface="Arial"/>
                <a:cs typeface="Arial"/>
              </a:rPr>
              <a:t>was</a:t>
            </a:r>
            <a:r>
              <a:rPr lang="en-US" sz="1800" b="0" i="0">
                <a:solidFill>
                  <a:srgbClr val="000000"/>
                </a:solidFill>
                <a:effectLst/>
                <a:latin typeface="Arial"/>
                <a:cs typeface="Arial"/>
              </a:rPr>
              <a:t> used to measure CINVR and includes 8 Likert-type items on a 5-point scale, with evidence supporting reliability (Spearman correlation 0.87) and validity (Rhodes &amp; McDaniel, 1999). </a:t>
            </a:r>
            <a:endParaRPr lang="en-US">
              <a:latin typeface="Arial"/>
              <a:cs typeface="Arial"/>
            </a:endParaRPr>
          </a:p>
        </p:txBody>
      </p:sp>
      <p:sp>
        <p:nvSpPr>
          <p:cNvPr id="4" name="Slide Number Placeholder 3"/>
          <p:cNvSpPr>
            <a:spLocks noGrp="1"/>
          </p:cNvSpPr>
          <p:nvPr>
            <p:ph type="sldNum" sz="quarter" idx="5"/>
          </p:nvPr>
        </p:nvSpPr>
        <p:spPr/>
        <p:txBody>
          <a:bodyPr/>
          <a:lstStyle/>
          <a:p>
            <a:fld id="{64696D1D-ED38-CE46-A803-2C7949BBFEE6}" type="slidenum">
              <a:rPr lang="en-US" altLang="x-none" smtClean="0"/>
              <a:pPr/>
              <a:t>11</a:t>
            </a:fld>
            <a:endParaRPr lang="en-US" altLang="x-none"/>
          </a:p>
        </p:txBody>
      </p:sp>
    </p:spTree>
    <p:extLst>
      <p:ext uri="{BB962C8B-B14F-4D97-AF65-F5344CB8AC3E}">
        <p14:creationId xmlns:p14="http://schemas.microsoft.com/office/powerpoint/2010/main" val="1976888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latin typeface="Arial"/>
              <a:cs typeface="Arial"/>
            </a:endParaRPr>
          </a:p>
        </p:txBody>
      </p:sp>
      <p:sp>
        <p:nvSpPr>
          <p:cNvPr id="4" name="Slide Number Placeholder 3"/>
          <p:cNvSpPr>
            <a:spLocks noGrp="1"/>
          </p:cNvSpPr>
          <p:nvPr>
            <p:ph type="sldNum" sz="quarter" idx="5"/>
          </p:nvPr>
        </p:nvSpPr>
        <p:spPr/>
        <p:txBody>
          <a:bodyPr/>
          <a:lstStyle/>
          <a:p>
            <a:fld id="{64696D1D-ED38-CE46-A803-2C7949BBFEE6}" type="slidenum">
              <a:rPr lang="en-US" altLang="x-none" smtClean="0"/>
              <a:pPr/>
              <a:t>12</a:t>
            </a:fld>
            <a:endParaRPr lang="en-US" altLang="x-none"/>
          </a:p>
        </p:txBody>
      </p:sp>
    </p:spTree>
    <p:extLst>
      <p:ext uri="{BB962C8B-B14F-4D97-AF65-F5344CB8AC3E}">
        <p14:creationId xmlns:p14="http://schemas.microsoft.com/office/powerpoint/2010/main" val="952763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48 hours</a:t>
            </a:r>
          </a:p>
        </p:txBody>
      </p:sp>
      <p:sp>
        <p:nvSpPr>
          <p:cNvPr id="4" name="Slide Number Placeholder 3"/>
          <p:cNvSpPr>
            <a:spLocks noGrp="1"/>
          </p:cNvSpPr>
          <p:nvPr>
            <p:ph type="sldNum" sz="quarter" idx="5"/>
          </p:nvPr>
        </p:nvSpPr>
        <p:spPr/>
        <p:txBody>
          <a:bodyPr/>
          <a:lstStyle/>
          <a:p>
            <a:fld id="{64696D1D-ED38-CE46-A803-2C7949BBFEE6}" type="slidenum">
              <a:rPr lang="en-US" altLang="x-none"/>
              <a:pPr/>
              <a:t>13</a:t>
            </a:fld>
            <a:endParaRPr lang="en-US" altLang="x-none"/>
          </a:p>
        </p:txBody>
      </p:sp>
    </p:spTree>
    <p:extLst>
      <p:ext uri="{BB962C8B-B14F-4D97-AF65-F5344CB8AC3E}">
        <p14:creationId xmlns:p14="http://schemas.microsoft.com/office/powerpoint/2010/main" val="106597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7160" marR="0" lvl="0" indent="-137160" algn="l" defTabSz="457200" rtl="0" eaLnBrk="1" fontAlgn="base" latinLnBrk="0" hangingPunct="1">
              <a:lnSpc>
                <a:spcPct val="100000"/>
              </a:lnSpc>
              <a:spcBef>
                <a:spcPts val="0"/>
              </a:spcBef>
              <a:spcAft>
                <a:spcPts val="600"/>
              </a:spcAft>
              <a:buClr>
                <a:prstClr val="white"/>
              </a:buClr>
              <a:buSzPct val="125000"/>
              <a:buFont typeface="Wingdings" panose="05000000000000000000" pitchFamily="2" charset="2"/>
              <a:buChar char="§"/>
              <a:tabLst/>
              <a:defRPr/>
            </a:pPr>
            <a:r>
              <a:rPr kumimoji="0" lang="en-US" sz="1600" b="0" i="0" u="none" strike="noStrike" kern="1200" cap="none" spc="0" normalizeH="0" baseline="0" noProof="0">
                <a:ln>
                  <a:noFill/>
                </a:ln>
                <a:solidFill>
                  <a:prstClr val="white"/>
                </a:solidFill>
                <a:effectLst/>
                <a:uLnTx/>
                <a:uFillTx/>
                <a:latin typeface="Franklin Gothic Book" panose="020B0503020102020204"/>
                <a:ea typeface="Tahoma" panose="020B0604030504040204" pitchFamily="34" charset="0"/>
                <a:cs typeface="+mn-cs"/>
              </a:rPr>
              <a:t>Mixed-model ANOVA with time (0H, 24H, 48H) repeated within subjects was used to compare symptom measures between intervention and control groups.</a:t>
            </a:r>
          </a:p>
          <a:p>
            <a:pPr marL="137160" marR="0" lvl="0" indent="-137160" algn="l" defTabSz="457200" rtl="0" eaLnBrk="1" fontAlgn="base" latinLnBrk="0" hangingPunct="1">
              <a:lnSpc>
                <a:spcPct val="100000"/>
              </a:lnSpc>
              <a:spcBef>
                <a:spcPts val="0"/>
              </a:spcBef>
              <a:spcAft>
                <a:spcPts val="600"/>
              </a:spcAft>
              <a:buClr>
                <a:prstClr val="white"/>
              </a:buClr>
              <a:buSzPct val="125000"/>
              <a:buFont typeface="Wingdings" panose="05000000000000000000" pitchFamily="2" charset="2"/>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Chi square tests were used to compare the proportion of subjects taking each individual medication between the nausea intervention and control groups. In cases of small numbers in a cell, Fisher’s exact test was used.</a:t>
            </a:r>
          </a:p>
          <a:p>
            <a:pPr marL="137160" marR="0" lvl="0" indent="-137160" algn="l" defTabSz="457200" rtl="0" eaLnBrk="1" fontAlgn="base" latinLnBrk="0" hangingPunct="1">
              <a:lnSpc>
                <a:spcPct val="100000"/>
              </a:lnSpc>
              <a:spcBef>
                <a:spcPts val="0"/>
              </a:spcBef>
              <a:spcAft>
                <a:spcPts val="600"/>
              </a:spcAft>
              <a:buClr>
                <a:prstClr val="white"/>
              </a:buClr>
              <a:buSzPct val="125000"/>
              <a:buFont typeface="Wingdings" panose="05000000000000000000" pitchFamily="2" charset="2"/>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number of total antiemetic medications and the total dose of all antiemetic medications were compared between the nausea control and intervention groups using a t-test. </a:t>
            </a:r>
          </a:p>
          <a:p>
            <a:pPr marL="137160" marR="0" lvl="0" indent="-137160" algn="l" defTabSz="457200" rtl="0" eaLnBrk="1" fontAlgn="base" latinLnBrk="0" hangingPunct="1">
              <a:lnSpc>
                <a:spcPct val="100000"/>
              </a:lnSpc>
              <a:spcBef>
                <a:spcPts val="0"/>
              </a:spcBef>
              <a:spcAft>
                <a:spcPts val="600"/>
              </a:spcAft>
              <a:buClr>
                <a:prstClr val="white"/>
              </a:buClr>
              <a:buSzPct val="125000"/>
              <a:buFont typeface="Wingdings" panose="05000000000000000000" pitchFamily="2" charset="2"/>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Descriptive statistics used to analyze frequencies and percentages of demographic information and satisfaction questionnaire </a:t>
            </a:r>
          </a:p>
          <a:p>
            <a:endParaRPr lang="en-US"/>
          </a:p>
        </p:txBody>
      </p:sp>
      <p:sp>
        <p:nvSpPr>
          <p:cNvPr id="4" name="Slide Number Placeholder 3"/>
          <p:cNvSpPr>
            <a:spLocks noGrp="1"/>
          </p:cNvSpPr>
          <p:nvPr>
            <p:ph type="sldNum" sz="quarter" idx="5"/>
          </p:nvPr>
        </p:nvSpPr>
        <p:spPr/>
        <p:txBody>
          <a:bodyPr/>
          <a:lstStyle/>
          <a:p>
            <a:fld id="{64696D1D-ED38-CE46-A803-2C7949BBFEE6}" type="slidenum">
              <a:rPr lang="en-US" altLang="x-none" smtClean="0"/>
              <a:pPr/>
              <a:t>14</a:t>
            </a:fld>
            <a:endParaRPr lang="en-US" altLang="x-none"/>
          </a:p>
        </p:txBody>
      </p:sp>
    </p:spTree>
    <p:extLst>
      <p:ext uri="{BB962C8B-B14F-4D97-AF65-F5344CB8AC3E}">
        <p14:creationId xmlns:p14="http://schemas.microsoft.com/office/powerpoint/2010/main" val="1146139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-First nurse-led RCT within organization</a:t>
            </a:r>
          </a:p>
          <a:p>
            <a:r>
              <a:rPr lang="en-US">
                <a:cs typeface="Calibri"/>
              </a:rPr>
              <a:t>-Structural Empowerment (SE2EOa) - Patient experience "Did the staff do everything they could to help you with your discomfort" improved on 3East/BMT after aromatherapy implementation</a:t>
            </a:r>
          </a:p>
          <a:p>
            <a:r>
              <a:rPr lang="en-US">
                <a:cs typeface="Calibri"/>
              </a:rPr>
              <a:t>-Clinical nurse able to share personal story and outcomes from the study with Magnet appraisers</a:t>
            </a:r>
          </a:p>
        </p:txBody>
      </p:sp>
      <p:sp>
        <p:nvSpPr>
          <p:cNvPr id="4" name="Slide Number Placeholder 3"/>
          <p:cNvSpPr>
            <a:spLocks noGrp="1"/>
          </p:cNvSpPr>
          <p:nvPr>
            <p:ph type="sldNum" sz="quarter" idx="5"/>
          </p:nvPr>
        </p:nvSpPr>
        <p:spPr/>
        <p:txBody>
          <a:bodyPr/>
          <a:lstStyle/>
          <a:p>
            <a:fld id="{64696D1D-ED38-CE46-A803-2C7949BBFEE6}" type="slidenum">
              <a:rPr lang="en-US" altLang="x-none"/>
              <a:pPr/>
              <a:t>17</a:t>
            </a:fld>
            <a:endParaRPr lang="en-US" altLang="x-none"/>
          </a:p>
        </p:txBody>
      </p:sp>
    </p:spTree>
    <p:extLst>
      <p:ext uri="{BB962C8B-B14F-4D97-AF65-F5344CB8AC3E}">
        <p14:creationId xmlns:p14="http://schemas.microsoft.com/office/powerpoint/2010/main" val="3955075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Findings demonstrated safety and high satisfaction with aromatherapy.</a:t>
            </a:r>
          </a:p>
          <a:p>
            <a:r>
              <a:rPr lang="en-US" sz="1600"/>
              <a:t> Nonsignificant symptom differences between intervention and control </a:t>
            </a:r>
          </a:p>
          <a:p>
            <a:pPr lvl="1"/>
            <a:r>
              <a:rPr lang="en-US" sz="1600"/>
              <a:t>likely due to high acuity and challenges with participant compliance with patch changes.</a:t>
            </a:r>
          </a:p>
          <a:p>
            <a:r>
              <a:rPr lang="en-US" sz="1600"/>
              <a:t>Findings support aromatherapy as a safe complimentary treatment that can be combined with other supportive therapies such as massage, yoga, music, and art therapy for a holistic symptom management approach. </a:t>
            </a:r>
          </a:p>
          <a:p>
            <a:r>
              <a:rPr lang="en-US" sz="1600"/>
              <a:t>Healthcare organizations should consider nurse-led complimentary therapies such as aromatherapy to improve the overall patient experience. </a:t>
            </a:r>
          </a:p>
          <a:p>
            <a:endParaRPr lang="en-US"/>
          </a:p>
        </p:txBody>
      </p:sp>
      <p:sp>
        <p:nvSpPr>
          <p:cNvPr id="4" name="Slide Number Placeholder 3"/>
          <p:cNvSpPr>
            <a:spLocks noGrp="1"/>
          </p:cNvSpPr>
          <p:nvPr>
            <p:ph type="sldNum" sz="quarter" idx="5"/>
          </p:nvPr>
        </p:nvSpPr>
        <p:spPr/>
        <p:txBody>
          <a:bodyPr/>
          <a:lstStyle/>
          <a:p>
            <a:fld id="{64696D1D-ED38-CE46-A803-2C7949BBFEE6}" type="slidenum">
              <a:rPr lang="en-US" altLang="x-none"/>
              <a:pPr/>
              <a:t>18</a:t>
            </a:fld>
            <a:endParaRPr lang="en-US" altLang="x-none"/>
          </a:p>
        </p:txBody>
      </p:sp>
    </p:spTree>
    <p:extLst>
      <p:ext uri="{BB962C8B-B14F-4D97-AF65-F5344CB8AC3E}">
        <p14:creationId xmlns:p14="http://schemas.microsoft.com/office/powerpoint/2010/main" val="2742940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696D1D-ED38-CE46-A803-2C7949BBFEE6}" type="slidenum">
              <a:rPr lang="en-US" altLang="x-none" smtClean="0"/>
              <a:pPr/>
              <a:t>19</a:t>
            </a:fld>
            <a:endParaRPr lang="en-US" altLang="x-none"/>
          </a:p>
        </p:txBody>
      </p:sp>
    </p:spTree>
    <p:extLst>
      <p:ext uri="{BB962C8B-B14F-4D97-AF65-F5344CB8AC3E}">
        <p14:creationId xmlns:p14="http://schemas.microsoft.com/office/powerpoint/2010/main" val="4077715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-The AHHC 750 beds, University 240 beds </a:t>
            </a:r>
          </a:p>
          <a:p>
            <a:r>
              <a:rPr lang="en-US" dirty="0">
                <a:cs typeface="Calibri"/>
              </a:rPr>
              <a:t>-3E 28 beds- Hem/</a:t>
            </a:r>
            <a:r>
              <a:rPr lang="en-US" dirty="0" err="1">
                <a:cs typeface="Calibri"/>
              </a:rPr>
              <a:t>Onc</a:t>
            </a:r>
            <a:r>
              <a:rPr lang="en-US" dirty="0">
                <a:cs typeface="Calibri"/>
              </a:rPr>
              <a:t> BMT patients </a:t>
            </a:r>
          </a:p>
          <a:p>
            <a:r>
              <a:rPr lang="en-US">
                <a:cs typeface="Calibri"/>
              </a:rPr>
              <a:t>-BMT Acuity adaptable 13 bed unit </a:t>
            </a:r>
          </a:p>
          <a:p>
            <a:r>
              <a:rPr lang="en-US" dirty="0">
                <a:cs typeface="Calibri"/>
              </a:rPr>
              <a:t>-Autos/ </a:t>
            </a:r>
            <a:r>
              <a:rPr lang="en-US" dirty="0" err="1">
                <a:cs typeface="Calibri"/>
              </a:rPr>
              <a:t>Allos</a:t>
            </a:r>
            <a:r>
              <a:rPr lang="en-US" dirty="0">
                <a:cs typeface="Calibri"/>
              </a:rPr>
              <a:t>/ CAR-T Cell </a:t>
            </a:r>
          </a:p>
        </p:txBody>
      </p:sp>
      <p:sp>
        <p:nvSpPr>
          <p:cNvPr id="4" name="Slide Number Placeholder 3"/>
          <p:cNvSpPr>
            <a:spLocks noGrp="1"/>
          </p:cNvSpPr>
          <p:nvPr>
            <p:ph type="sldNum" sz="quarter" idx="5"/>
          </p:nvPr>
        </p:nvSpPr>
        <p:spPr/>
        <p:txBody>
          <a:bodyPr/>
          <a:lstStyle/>
          <a:p>
            <a:fld id="{64696D1D-ED38-CE46-A803-2C7949BBFEE6}" type="slidenum">
              <a:rPr lang="en-US" altLang="x-none"/>
              <a:pPr/>
              <a:t>2</a:t>
            </a:fld>
            <a:endParaRPr lang="en-US" altLang="x-none"/>
          </a:p>
        </p:txBody>
      </p:sp>
    </p:spTree>
    <p:extLst>
      <p:ext uri="{BB962C8B-B14F-4D97-AF65-F5344CB8AC3E}">
        <p14:creationId xmlns:p14="http://schemas.microsoft.com/office/powerpoint/2010/main" val="1149233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7160" marR="0" lvl="0" indent="-137160" algn="l" defTabSz="457200" rtl="0" eaLnBrk="1" fontAlgn="base" latinLnBrk="0" hangingPunct="1">
              <a:lnSpc>
                <a:spcPct val="100000"/>
              </a:lnSpc>
              <a:spcBef>
                <a:spcPts val="0"/>
              </a:spcBef>
              <a:spcAft>
                <a:spcPts val="600"/>
              </a:spcAft>
              <a:buClr>
                <a:prstClr val="white"/>
              </a:buClr>
              <a:buSzPct val="125000"/>
              <a:buFont typeface="Wingdings" panose="05000000000000000000" pitchFamily="2" charset="2"/>
              <a:buChar char="§"/>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rPr>
              <a:t>Symptom burden is a challenge for patients receiving chemotherapy, with nausea/vomiting and anxiety being some of the most common symptoms causing distress. In particular, the burden experience by patients receiving hematopoietic stem cell transplant (HSCT) may far exceed symptom burden experienced by the general oncology population due to extremely high doses of chemotherapy. Hematopoietic stem cell transplant (HSCT), also call bone marrow transplant, is the process of infusing healthy stem cells into the human body to replace damaged cells caused by disease or cancer (“Stem Cell Transplantation”, n.d.). Prior to receiving a HSCT, patients must receive high doses of chemotherapy and/or radiation in order to help decrease the amount of damaged or cancerous cells in the body leaving room for the new cells to reach the bone marrow and grow into cancer free blood cells. Due to high doses of treatment patients receive prior to HSCT, greater than 90% are likely to experience emesis despite the use of anti-emetics (</a:t>
            </a:r>
            <a:r>
              <a:rPr kumimoji="0" lang="en-US" sz="1200" b="0" i="0" u="none" strike="noStrike" kern="1200" cap="none" spc="0" normalizeH="0" baseline="0" noProof="0" err="1">
                <a:ln>
                  <a:noFill/>
                </a:ln>
                <a:solidFill>
                  <a:srgbClr val="000000"/>
                </a:solidFill>
                <a:effectLst/>
                <a:uLnTx/>
                <a:uFillTx/>
                <a:latin typeface="Arial" panose="020B0604020202020204" pitchFamily="34" charset="0"/>
              </a:rPr>
              <a:t>Faiman</a:t>
            </a:r>
            <a:r>
              <a:rPr kumimoji="0" lang="en-US" sz="1200" b="0" i="0" u="none" strike="noStrike" kern="1200" cap="none" spc="0" normalizeH="0" baseline="0" noProof="0">
                <a:ln>
                  <a:noFill/>
                </a:ln>
                <a:solidFill>
                  <a:srgbClr val="000000"/>
                </a:solidFill>
                <a:effectLst/>
                <a:uLnTx/>
                <a:uFillTx/>
                <a:latin typeface="Arial" panose="020B0604020202020204" pitchFamily="34" charset="0"/>
              </a:rPr>
              <a:t>, 2016). </a:t>
            </a:r>
          </a:p>
          <a:p>
            <a:pPr marL="137160" marR="0" lvl="0" indent="-137160" algn="l" defTabSz="457200" rtl="0" eaLnBrk="1" fontAlgn="base" latinLnBrk="0" hangingPunct="1">
              <a:lnSpc>
                <a:spcPct val="100000"/>
              </a:lnSpc>
              <a:spcBef>
                <a:spcPts val="0"/>
              </a:spcBef>
              <a:spcAft>
                <a:spcPts val="600"/>
              </a:spcAft>
              <a:buClr>
                <a:prstClr val="white"/>
              </a:buClr>
              <a:buSzPct val="125000"/>
              <a:buFont typeface="Wingdings" panose="05000000000000000000" pitchFamily="2" charset="2"/>
              <a:buChar char="§"/>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rPr>
              <a:t>Systematic and narrative reviews found that use of inhaled aromatherapy with essential oils decreased nausea/vomiting (Farahani et al., 2019; </a:t>
            </a:r>
            <a:r>
              <a:rPr kumimoji="0" lang="en-US" sz="1200" b="0" i="0" u="none" strike="noStrike" kern="1200" cap="none" spc="0" normalizeH="0" baseline="0" noProof="0" err="1">
                <a:ln>
                  <a:noFill/>
                </a:ln>
                <a:solidFill>
                  <a:srgbClr val="000000"/>
                </a:solidFill>
                <a:effectLst/>
                <a:uLnTx/>
                <a:uFillTx/>
                <a:latin typeface="Arial" panose="020B0604020202020204" pitchFamily="34" charset="0"/>
              </a:rPr>
              <a:t>Keyhanmehr</a:t>
            </a:r>
            <a:r>
              <a:rPr kumimoji="0" lang="en-US" sz="1200" b="0" i="0" u="none" strike="noStrike" kern="1200" cap="none" spc="0" normalizeH="0" baseline="0" noProof="0">
                <a:ln>
                  <a:noFill/>
                </a:ln>
                <a:solidFill>
                  <a:srgbClr val="000000"/>
                </a:solidFill>
                <a:effectLst/>
                <a:uLnTx/>
                <a:uFillTx/>
                <a:latin typeface="Arial" panose="020B0604020202020204" pitchFamily="34" charset="0"/>
              </a:rPr>
              <a:t> et al., 2018; </a:t>
            </a:r>
            <a:r>
              <a:rPr kumimoji="0" lang="en-US" sz="1200" b="0" i="0" u="none" strike="noStrike" kern="1200" cap="none" spc="0" normalizeH="0" baseline="0" noProof="0" err="1">
                <a:ln>
                  <a:noFill/>
                </a:ln>
                <a:solidFill>
                  <a:srgbClr val="000000"/>
                </a:solidFill>
                <a:effectLst/>
                <a:uLnTx/>
                <a:uFillTx/>
                <a:latin typeface="Arial" panose="020B0604020202020204" pitchFamily="34" charset="0"/>
              </a:rPr>
              <a:t>Toniolo</a:t>
            </a:r>
            <a:r>
              <a:rPr kumimoji="0" lang="en-US" sz="1200" b="0" i="0" u="none" strike="noStrike" kern="1200" cap="none" spc="0" normalizeH="0" baseline="0" noProof="0">
                <a:ln>
                  <a:noFill/>
                </a:ln>
                <a:solidFill>
                  <a:srgbClr val="000000"/>
                </a:solidFill>
                <a:effectLst/>
                <a:uLnTx/>
                <a:uFillTx/>
                <a:latin typeface="Arial" panose="020B0604020202020204" pitchFamily="34" charset="0"/>
              </a:rPr>
              <a:t> et al., 2021) and anxiety (Boehm et al., 2012; Farahani et al., 2019; </a:t>
            </a:r>
            <a:r>
              <a:rPr kumimoji="0" lang="en-US" sz="1200" b="0" i="0" u="none" strike="noStrike" kern="1200" cap="none" spc="0" normalizeH="0" baseline="0" noProof="0" err="1">
                <a:ln>
                  <a:noFill/>
                </a:ln>
                <a:solidFill>
                  <a:srgbClr val="000000"/>
                </a:solidFill>
                <a:effectLst/>
                <a:uLnTx/>
                <a:uFillTx/>
                <a:latin typeface="Arial" panose="020B0604020202020204" pitchFamily="34" charset="0"/>
              </a:rPr>
              <a:t>Kayhanmehr</a:t>
            </a:r>
            <a:r>
              <a:rPr kumimoji="0" lang="en-US" sz="1200" b="0" i="0" u="none" strike="noStrike" kern="1200" cap="none" spc="0" normalizeH="0" baseline="0" noProof="0">
                <a:ln>
                  <a:noFill/>
                </a:ln>
                <a:solidFill>
                  <a:srgbClr val="000000"/>
                </a:solidFill>
                <a:effectLst/>
                <a:uLnTx/>
                <a:uFillTx/>
                <a:latin typeface="Arial" panose="020B0604020202020204" pitchFamily="34" charset="0"/>
              </a:rPr>
              <a:t> et al., 2018) in several studies in the general oncology population.</a:t>
            </a:r>
          </a:p>
          <a:p>
            <a:pPr marL="137160" marR="0" lvl="0" indent="-137160" algn="l" defTabSz="457200" rtl="0" eaLnBrk="1" fontAlgn="base" latinLnBrk="0" hangingPunct="1">
              <a:lnSpc>
                <a:spcPct val="100000"/>
              </a:lnSpc>
              <a:spcBef>
                <a:spcPts val="0"/>
              </a:spcBef>
              <a:spcAft>
                <a:spcPts val="600"/>
              </a:spcAft>
              <a:buClr>
                <a:prstClr val="white"/>
              </a:buClr>
              <a:buSzPct val="125000"/>
              <a:buFont typeface="Wingdings" panose="05000000000000000000" pitchFamily="2" charset="2"/>
              <a:buChar char="§"/>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rPr>
              <a:t>Additionally, randomized controlled trails have found statistically significant improvements in anxiety symptoms in participants that received inhaled essential oils compared to control (Blackburn et al., 2017; </a:t>
            </a:r>
            <a:r>
              <a:rPr kumimoji="0" lang="en-US" sz="1200" b="0" i="0" u="none" strike="noStrike" kern="1200" cap="none" spc="0" normalizeH="0" baseline="0" noProof="0" err="1">
                <a:ln>
                  <a:noFill/>
                </a:ln>
                <a:solidFill>
                  <a:srgbClr val="000000"/>
                </a:solidFill>
                <a:effectLst/>
                <a:uLnTx/>
                <a:uFillTx/>
                <a:latin typeface="Arial" panose="020B0604020202020204" pitchFamily="34" charset="0"/>
              </a:rPr>
              <a:t>Ozkaraman</a:t>
            </a:r>
            <a:r>
              <a:rPr kumimoji="0" lang="en-US" sz="1200" b="0" i="0" u="none" strike="noStrike" kern="1200" cap="none" spc="0" normalizeH="0" baseline="0" noProof="0">
                <a:ln>
                  <a:noFill/>
                </a:ln>
                <a:solidFill>
                  <a:srgbClr val="000000"/>
                </a:solidFill>
                <a:effectLst/>
                <a:uLnTx/>
                <a:uFillTx/>
                <a:latin typeface="Arial" panose="020B0604020202020204" pitchFamily="34" charset="0"/>
              </a:rPr>
              <a:t> et al., 2018). </a:t>
            </a:r>
          </a:p>
          <a:p>
            <a:pPr marL="137160" marR="0" lvl="0" indent="-137160" algn="l" defTabSz="457200" rtl="0" eaLnBrk="1" fontAlgn="base" latinLnBrk="0" hangingPunct="1">
              <a:lnSpc>
                <a:spcPct val="100000"/>
              </a:lnSpc>
              <a:spcBef>
                <a:spcPts val="0"/>
              </a:spcBef>
              <a:spcAft>
                <a:spcPts val="600"/>
              </a:spcAft>
              <a:buClr>
                <a:prstClr val="white"/>
              </a:buClr>
              <a:buSzPct val="125000"/>
              <a:buFont typeface="Wingdings" panose="05000000000000000000" pitchFamily="2" charset="2"/>
              <a:buChar char="§"/>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rPr>
              <a:t>Research is needed to expand translation of aromatherapy as an evidence-based practice to populations at high risk for treatment-related complications, such as HSCT. Findings from this study will enhance understanding of the efficacy of aromatherapy on symptom burden in the HSCT population</a:t>
            </a:r>
            <a:r>
              <a:rPr kumimoji="0" lang="en-US" sz="1800" b="0" i="0" u="none" strike="noStrike" kern="1200" cap="none" spc="0" normalizeH="0" baseline="0" noProof="0">
                <a:ln>
                  <a:noFill/>
                </a:ln>
                <a:solidFill>
                  <a:srgbClr val="000000"/>
                </a:solidFill>
                <a:effectLst/>
                <a:uLnTx/>
                <a:uFillTx/>
                <a:latin typeface="Arial" panose="020B0604020202020204" pitchFamily="34" charset="0"/>
              </a:rPr>
              <a:t>.  </a:t>
            </a:r>
            <a:endParaRPr kumimoji="0" lang="en-US" sz="1200" b="0" i="0" u="none" strike="noStrike" kern="1200" cap="none" spc="0" normalizeH="0" baseline="0" noProof="0">
              <a:ln>
                <a:noFill/>
              </a:ln>
              <a:solidFill>
                <a:prstClr val="white"/>
              </a:solidFill>
              <a:effectLst/>
              <a:uLnTx/>
              <a:uFillTx/>
              <a:latin typeface="Franklin Gothic Book" panose="020B0503020102020204"/>
            </a:endParaRPr>
          </a:p>
          <a:p>
            <a:endParaRPr lang="en-US"/>
          </a:p>
        </p:txBody>
      </p:sp>
      <p:sp>
        <p:nvSpPr>
          <p:cNvPr id="4" name="Slide Number Placeholder 3"/>
          <p:cNvSpPr>
            <a:spLocks noGrp="1"/>
          </p:cNvSpPr>
          <p:nvPr>
            <p:ph type="sldNum" sz="quarter" idx="5"/>
          </p:nvPr>
        </p:nvSpPr>
        <p:spPr/>
        <p:txBody>
          <a:bodyPr/>
          <a:lstStyle/>
          <a:p>
            <a:fld id="{64696D1D-ED38-CE46-A803-2C7949BBFEE6}" type="slidenum">
              <a:rPr lang="en-US" altLang="x-none" smtClean="0"/>
              <a:pPr/>
              <a:t>3</a:t>
            </a:fld>
            <a:endParaRPr lang="en-US" altLang="x-none"/>
          </a:p>
        </p:txBody>
      </p:sp>
    </p:spTree>
    <p:extLst>
      <p:ext uri="{BB962C8B-B14F-4D97-AF65-F5344CB8AC3E}">
        <p14:creationId xmlns:p14="http://schemas.microsoft.com/office/powerpoint/2010/main" val="3829266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-Core Team</a:t>
            </a:r>
          </a:p>
          <a:p>
            <a:r>
              <a:rPr lang="en-US">
                <a:cs typeface="Calibri"/>
              </a:rPr>
              <a:t>-Supporting Team</a:t>
            </a:r>
          </a:p>
        </p:txBody>
      </p:sp>
      <p:sp>
        <p:nvSpPr>
          <p:cNvPr id="4" name="Slide Number Placeholder 3"/>
          <p:cNvSpPr>
            <a:spLocks noGrp="1"/>
          </p:cNvSpPr>
          <p:nvPr>
            <p:ph type="sldNum" sz="quarter" idx="5"/>
          </p:nvPr>
        </p:nvSpPr>
        <p:spPr/>
        <p:txBody>
          <a:bodyPr/>
          <a:lstStyle/>
          <a:p>
            <a:fld id="{64696D1D-ED38-CE46-A803-2C7949BBFEE6}" type="slidenum">
              <a:rPr lang="en-US" altLang="x-none"/>
              <a:pPr/>
              <a:t>4</a:t>
            </a:fld>
            <a:endParaRPr lang="en-US" altLang="x-none"/>
          </a:p>
        </p:txBody>
      </p:sp>
    </p:spTree>
    <p:extLst>
      <p:ext uri="{BB962C8B-B14F-4D97-AF65-F5344CB8AC3E}">
        <p14:creationId xmlns:p14="http://schemas.microsoft.com/office/powerpoint/2010/main" val="1177938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study is guided by the Theory of Unpleasant Symptoms, which is based on the belief that commonalities exist across symptoms that are experienced by diverse populations in a variety of situations (Lenz &amp; Pugh, 2014). The theory focuses on three major concepts including symptoms, influencing factors (physiologic, situational, psychologic), and performance outcomes (Lenz &amp; Pugh, 2014). The symptom itself and how the patient experiences it determines the performance of the patient cognitively, physically, and socially (Lenz &amp; Pugh, 2014). The theory has been used most widely in oncology patient populations actively receiving treatment and for cancer survivors (Lenz &amp; Pugh, 2014). Due to the high symptom burden in patients undergoing HSCT, the Theory of Unpleasant Symptoms will be relevant and support understanding of the effect of aromatherapy on perceived symptom experience. </a:t>
            </a:r>
          </a:p>
          <a:p>
            <a:endParaRPr lang="en-US">
              <a:cs typeface="Calibri"/>
            </a:endParaRPr>
          </a:p>
          <a:p>
            <a:r>
              <a:rPr lang="en-US">
                <a:cs typeface="Calibri"/>
              </a:rPr>
              <a:t>-From this theory, we chose to focus on physiologic factors, situational factors, and symptom distress/quality/intensity/timing </a:t>
            </a:r>
          </a:p>
        </p:txBody>
      </p:sp>
      <p:sp>
        <p:nvSpPr>
          <p:cNvPr id="4" name="Slide Number Placeholder 3"/>
          <p:cNvSpPr>
            <a:spLocks noGrp="1"/>
          </p:cNvSpPr>
          <p:nvPr>
            <p:ph type="sldNum" sz="quarter" idx="5"/>
          </p:nvPr>
        </p:nvSpPr>
        <p:spPr/>
        <p:txBody>
          <a:bodyPr/>
          <a:lstStyle/>
          <a:p>
            <a:fld id="{64696D1D-ED38-CE46-A803-2C7949BBFEE6}" type="slidenum">
              <a:rPr lang="en-US" altLang="x-none"/>
              <a:pPr/>
              <a:t>5</a:t>
            </a:fld>
            <a:endParaRPr lang="en-US" altLang="x-none"/>
          </a:p>
        </p:txBody>
      </p:sp>
    </p:spTree>
    <p:extLst>
      <p:ext uri="{BB962C8B-B14F-4D97-AF65-F5344CB8AC3E}">
        <p14:creationId xmlns:p14="http://schemas.microsoft.com/office/powerpoint/2010/main" val="4104260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-Physiologic factors include type of cancer, treatment regimen, and transplant type the patient received. Situational factors include the unit the patient is hospitalized on and demographics (age, sex, race). The framework will be used to test the effect of aromatherapy essential oils (lavender, peppermint, or mandarin) on symptoms (CINVR and anxiety) and associated outcomes (intervention satisfaction, antiemetic administration, falls). </a:t>
            </a:r>
          </a:p>
        </p:txBody>
      </p:sp>
      <p:sp>
        <p:nvSpPr>
          <p:cNvPr id="4" name="Slide Number Placeholder 3"/>
          <p:cNvSpPr>
            <a:spLocks noGrp="1"/>
          </p:cNvSpPr>
          <p:nvPr>
            <p:ph type="sldNum" sz="quarter" idx="5"/>
          </p:nvPr>
        </p:nvSpPr>
        <p:spPr/>
        <p:txBody>
          <a:bodyPr/>
          <a:lstStyle/>
          <a:p>
            <a:fld id="{64696D1D-ED38-CE46-A803-2C7949BBFEE6}" type="slidenum">
              <a:rPr lang="en-US" altLang="x-none"/>
              <a:pPr/>
              <a:t>6</a:t>
            </a:fld>
            <a:endParaRPr lang="en-US" altLang="x-none"/>
          </a:p>
        </p:txBody>
      </p:sp>
    </p:spTree>
    <p:extLst>
      <p:ext uri="{BB962C8B-B14F-4D97-AF65-F5344CB8AC3E}">
        <p14:creationId xmlns:p14="http://schemas.microsoft.com/office/powerpoint/2010/main" val="3109260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696D1D-ED38-CE46-A803-2C7949BBFEE6}" type="slidenum">
              <a:rPr lang="en-US" altLang="x-none"/>
              <a:pPr/>
              <a:t>7</a:t>
            </a:fld>
            <a:endParaRPr lang="en-US" altLang="x-none"/>
          </a:p>
        </p:txBody>
      </p:sp>
    </p:spTree>
    <p:extLst>
      <p:ext uri="{BB962C8B-B14F-4D97-AF65-F5344CB8AC3E}">
        <p14:creationId xmlns:p14="http://schemas.microsoft.com/office/powerpoint/2010/main" val="815972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kern="100">
                <a:effectLst/>
                <a:latin typeface="Calibri"/>
                <a:ea typeface="Calibri" panose="020F0502020204030204" pitchFamily="34" charset="0"/>
                <a:cs typeface="Calibri"/>
              </a:rPr>
              <a:t>This was a randomized controlled trial that recruited inpatients receiving HSCT at a Midwest Comprehensive Cancer Center. Participants were randomized to intervention or control after self-selecting into the NV or A symptom group. Intervention participants received peppermint [or mandarin if peppermint intolerance] (NV) or lavender (A) patches and control participants received blank patches. Participants documented baseline, 24-, and 48-hour symptoms, patch changes, and aromatherapy satisfaction (48-hour only) in a symptom diary. </a:t>
            </a:r>
            <a:endParaRPr lang="en-US">
              <a:latin typeface="Calibri"/>
              <a:ea typeface="Calibri" panose="020F0502020204030204" pitchFamily="34" charset="0"/>
              <a:cs typeface="Calibri"/>
            </a:endParaRPr>
          </a:p>
          <a:p>
            <a:pPr>
              <a:defRPr/>
            </a:pPr>
            <a:endParaRPr lang="en-US" sz="1800" kern="100">
              <a:latin typeface="Calibri"/>
              <a:ea typeface="Calibri" panose="020F0502020204030204" pitchFamily="34" charset="0"/>
              <a:cs typeface="Calibri"/>
            </a:endParaRPr>
          </a:p>
          <a:p>
            <a:pPr>
              <a:defRPr/>
            </a:pPr>
            <a:r>
              <a:rPr lang="en-US" sz="1800" kern="100">
                <a:latin typeface="Calibri"/>
                <a:ea typeface="Calibri" panose="020F0502020204030204" pitchFamily="34" charset="0"/>
                <a:cs typeface="Calibri"/>
              </a:rPr>
              <a:t>-</a:t>
            </a:r>
            <a:r>
              <a:rPr lang="en-US" sz="1800" kern="100">
                <a:effectLst/>
                <a:latin typeface="Calibri"/>
                <a:ea typeface="Calibri" panose="020F0502020204030204" pitchFamily="34" charset="0"/>
                <a:cs typeface="Calibri"/>
              </a:rPr>
              <a:t>Mixed model ANOVA was used to analyze symptoms between and within groups. </a:t>
            </a:r>
            <a:endParaRPr lang="en-US">
              <a:latin typeface="Calibri"/>
              <a:ea typeface="Calibri" panose="020F0502020204030204" pitchFamily="34" charset="0"/>
              <a:cs typeface="Calibri"/>
            </a:endParaRPr>
          </a:p>
          <a:p>
            <a:pPr>
              <a:defRPr/>
            </a:pPr>
            <a:r>
              <a:rPr lang="en-US" sz="1800" kern="100">
                <a:latin typeface="Calibri"/>
                <a:ea typeface="Calibri" panose="020F0502020204030204" pitchFamily="34" charset="0"/>
                <a:cs typeface="Calibri"/>
              </a:rPr>
              <a:t>-T-test used to analyze the total number of antiemetic medications administered between nausea/vomiting group – control vs. intervention</a:t>
            </a:r>
          </a:p>
          <a:p>
            <a:pPr>
              <a:defRPr/>
            </a:pPr>
            <a:r>
              <a:rPr lang="en-US" sz="1800" kern="100">
                <a:latin typeface="Calibri"/>
                <a:ea typeface="Calibri" panose="020F0502020204030204" pitchFamily="34" charset="0"/>
                <a:cs typeface="Calibri"/>
              </a:rPr>
              <a:t>-</a:t>
            </a:r>
            <a:r>
              <a:rPr lang="en-US" kern="100"/>
              <a:t>Descriptive statistics used to analyze frequencies and percentages of the patient satisfaction questionnaire responses, documented antiemetic administration, and number of unit falls. </a:t>
            </a:r>
            <a:endParaRPr lang="en-US" sz="1800" kern="100">
              <a:latin typeface="Calibri"/>
              <a:ea typeface="Calibri" panose="020F0502020204030204" pitchFamily="34" charset="0"/>
              <a:cs typeface="Calibri"/>
            </a:endParaRPr>
          </a:p>
          <a:p>
            <a:pPr>
              <a:defRPr/>
            </a:pPr>
            <a:r>
              <a:rPr lang="en-US" sz="1800" kern="100">
                <a:latin typeface="Calibri"/>
                <a:ea typeface="Calibri" panose="020F0502020204030204" pitchFamily="34" charset="0"/>
                <a:cs typeface="Calibri"/>
              </a:rPr>
              <a:t>-</a:t>
            </a:r>
            <a:r>
              <a:rPr lang="en-US" sz="1800" kern="100">
                <a:effectLst/>
                <a:latin typeface="Calibri"/>
                <a:ea typeface="Calibri" panose="020F0502020204030204" pitchFamily="34" charset="0"/>
                <a:cs typeface="Calibri"/>
              </a:rPr>
              <a:t>Adverse events were categorized in relation to the intervention and descriptive statistics were used to analyze aromatherapy satisfaction.</a:t>
            </a:r>
            <a:r>
              <a:rPr lang="en-US" sz="1800" kern="100">
                <a:latin typeface="Calibri"/>
                <a:ea typeface="Calibri" panose="020F0502020204030204" pitchFamily="34" charset="0"/>
                <a:cs typeface="Calibri"/>
              </a:rPr>
              <a:t> </a:t>
            </a:r>
            <a:endParaRPr lang="en-US">
              <a:cs typeface="Calibri"/>
            </a:endParaRPr>
          </a:p>
          <a:p>
            <a:pPr marL="0" marR="0" lvl="0" indent="0" algn="l" defTabSz="914400">
              <a:lnSpc>
                <a:spcPct val="100000"/>
              </a:lnSpc>
              <a:spcBef>
                <a:spcPct val="30000"/>
              </a:spcBef>
              <a:spcAft>
                <a:spcPct val="0"/>
              </a:spcAft>
              <a:buClrTx/>
              <a:buSzTx/>
              <a:buFontTx/>
              <a:buNone/>
              <a:tabLst/>
              <a:defRPr/>
            </a:pPr>
            <a:endParaRPr lang="en-US" sz="1800" kern="100">
              <a:effectLst/>
              <a:latin typeface="Calibri" panose="020F0502020204030204" pitchFamily="34" charset="0"/>
              <a:ea typeface="Calibri" panose="020F0502020204030204" pitchFamily="34" charset="0"/>
              <a:cs typeface="Calibri"/>
            </a:endParaRPr>
          </a:p>
          <a:p>
            <a:endParaRPr lang="en-US"/>
          </a:p>
        </p:txBody>
      </p:sp>
      <p:sp>
        <p:nvSpPr>
          <p:cNvPr id="4" name="Slide Number Placeholder 3"/>
          <p:cNvSpPr>
            <a:spLocks noGrp="1"/>
          </p:cNvSpPr>
          <p:nvPr>
            <p:ph type="sldNum" sz="quarter" idx="5"/>
          </p:nvPr>
        </p:nvSpPr>
        <p:spPr/>
        <p:txBody>
          <a:bodyPr/>
          <a:lstStyle/>
          <a:p>
            <a:fld id="{64696D1D-ED38-CE46-A803-2C7949BBFEE6}" type="slidenum">
              <a:rPr lang="en-US" altLang="x-none" smtClean="0"/>
              <a:pPr/>
              <a:t>8</a:t>
            </a:fld>
            <a:endParaRPr lang="en-US" altLang="x-none"/>
          </a:p>
        </p:txBody>
      </p:sp>
    </p:spTree>
    <p:extLst>
      <p:ext uri="{BB962C8B-B14F-4D97-AF65-F5344CB8AC3E}">
        <p14:creationId xmlns:p14="http://schemas.microsoft.com/office/powerpoint/2010/main" val="266542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hydrogel adhesive patches are infused with essential oil for inhaled aromatherapy treatment. </a:t>
            </a:r>
          </a:p>
          <a:p>
            <a:r>
              <a:rPr lang="en-US"/>
              <a:t>-The aromatherapy patches provide an occlusive barrier that is hypoallergenic, allowing essential oils to be inhaled without coming in direct contact with the skin. </a:t>
            </a:r>
          </a:p>
          <a:p>
            <a:r>
              <a:rPr lang="en-US"/>
              <a:t>-Additionally, patches are easy to apply and change for users and the product has been used in a randomized control trial in which participants completed patch changes and documented in a symptom journal (</a:t>
            </a:r>
            <a:r>
              <a:rPr lang="en-US" err="1"/>
              <a:t>Lillehei</a:t>
            </a:r>
            <a:r>
              <a:rPr lang="en-US"/>
              <a:t> et al., 2015), similar to our protocol procedures.</a:t>
            </a:r>
            <a:endParaRPr lang="en-US">
              <a:cs typeface="Calibri"/>
            </a:endParaRPr>
          </a:p>
        </p:txBody>
      </p:sp>
      <p:sp>
        <p:nvSpPr>
          <p:cNvPr id="4" name="Slide Number Placeholder 3"/>
          <p:cNvSpPr>
            <a:spLocks noGrp="1"/>
          </p:cNvSpPr>
          <p:nvPr>
            <p:ph type="sldNum" sz="quarter" idx="5"/>
          </p:nvPr>
        </p:nvSpPr>
        <p:spPr/>
        <p:txBody>
          <a:bodyPr/>
          <a:lstStyle/>
          <a:p>
            <a:fld id="{64696D1D-ED38-CE46-A803-2C7949BBFEE6}" type="slidenum">
              <a:rPr lang="en-US" altLang="x-none"/>
              <a:pPr/>
              <a:t>9</a:t>
            </a:fld>
            <a:endParaRPr lang="en-US" altLang="x-none"/>
          </a:p>
        </p:txBody>
      </p:sp>
    </p:spTree>
    <p:extLst>
      <p:ext uri="{BB962C8B-B14F-4D97-AF65-F5344CB8AC3E}">
        <p14:creationId xmlns:p14="http://schemas.microsoft.com/office/powerpoint/2010/main" val="20731521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Light">
    <p:bg>
      <p:bgPr>
        <a:solidFill>
          <a:srgbClr val="A59C94">
            <a:alpha val="14902"/>
          </a:srgbClr>
        </a:solidFill>
        <a:effectLst/>
      </p:bgPr>
    </p:bg>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3CEC1EF7-D060-F547-8A5E-88DAF9891DC0}"/>
              </a:ext>
            </a:extLst>
          </p:cNvPr>
          <p:cNvSpPr>
            <a:spLocks noGrp="1"/>
          </p:cNvSpPr>
          <p:nvPr>
            <p:ph type="pic" sz="quarter" idx="11"/>
          </p:nvPr>
        </p:nvSpPr>
        <p:spPr>
          <a:xfrm>
            <a:off x="3866825" y="0"/>
            <a:ext cx="4463513" cy="2696705"/>
          </a:xfrm>
        </p:spPr>
        <p:txBody>
          <a:bodyPr/>
          <a:lstStyle>
            <a:lvl1pPr marL="0" indent="0">
              <a:buFont typeface="Arial" charset="0"/>
              <a:buNone/>
              <a:defRPr/>
            </a:lvl1pPr>
          </a:lstStyle>
          <a:p>
            <a:r>
              <a:rPr lang="en-US"/>
              <a:t>Click icon to add picture</a:t>
            </a:r>
          </a:p>
        </p:txBody>
      </p:sp>
      <p:sp>
        <p:nvSpPr>
          <p:cNvPr id="2" name="Title 1"/>
          <p:cNvSpPr>
            <a:spLocks noGrp="1"/>
          </p:cNvSpPr>
          <p:nvPr>
            <p:ph type="ctrTitle"/>
          </p:nvPr>
        </p:nvSpPr>
        <p:spPr>
          <a:xfrm>
            <a:off x="685145" y="571643"/>
            <a:ext cx="2972456" cy="1319380"/>
          </a:xfrm>
        </p:spPr>
        <p:txBody>
          <a:bodyPr anchor="b" anchorCtr="0"/>
          <a:lstStyle>
            <a:lvl1pPr>
              <a:defRPr sz="3200">
                <a:solidFill>
                  <a:srgbClr val="231F20"/>
                </a:solidFill>
                <a:latin typeface="Calisto MT" panose="02040603050505030304" pitchFamily="18" charset="77"/>
                <a:ea typeface="Calisto MT" panose="02040603050505030304" pitchFamily="18" charset="77"/>
                <a:cs typeface="Calisto MT" panose="02040603050505030304" pitchFamily="18" charset="77"/>
              </a:defRPr>
            </a:lvl1pPr>
          </a:lstStyle>
          <a:p>
            <a:r>
              <a:rPr lang="en-US"/>
              <a:t>Click to edit Master title style</a:t>
            </a:r>
          </a:p>
        </p:txBody>
      </p:sp>
      <p:sp>
        <p:nvSpPr>
          <p:cNvPr id="3" name="Subtitle 2"/>
          <p:cNvSpPr>
            <a:spLocks noGrp="1"/>
          </p:cNvSpPr>
          <p:nvPr>
            <p:ph type="subTitle" idx="1" hasCustomPrompt="1"/>
          </p:nvPr>
        </p:nvSpPr>
        <p:spPr>
          <a:xfrm>
            <a:off x="685145" y="1891022"/>
            <a:ext cx="2972456" cy="1402367"/>
          </a:xfrm>
        </p:spPr>
        <p:txBody>
          <a:bodyPr tIns="91440" anchor="t"/>
          <a:lstStyle>
            <a:lvl1pPr marL="0" indent="0" algn="l">
              <a:buNone/>
              <a:defRPr sz="1800" b="0">
                <a:solidFill>
                  <a:srgbClr val="696A6D"/>
                </a:solidFill>
                <a:latin typeface="+mn-lt"/>
                <a:ea typeface="Franklin Gothic Medium" charset="0"/>
                <a:cs typeface="Franklin Gothic Medium"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Rectangle 7">
            <a:extLst>
              <a:ext uri="{FF2B5EF4-FFF2-40B4-BE49-F238E27FC236}">
                <a16:creationId xmlns:a16="http://schemas.microsoft.com/office/drawing/2014/main" id="{2E359864-159F-584A-80D1-56D5E7BF5B41}"/>
              </a:ext>
            </a:extLst>
          </p:cNvPr>
          <p:cNvSpPr/>
          <p:nvPr userDrawn="1"/>
        </p:nvSpPr>
        <p:spPr>
          <a:xfrm>
            <a:off x="3866825" y="2571750"/>
            <a:ext cx="4463513" cy="1949694"/>
          </a:xfrm>
          <a:prstGeom prst="rect">
            <a:avLst/>
          </a:prstGeom>
          <a:solidFill>
            <a:srgbClr val="3232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Logo&#10;&#10;Description automatically generated">
            <a:extLst>
              <a:ext uri="{FF2B5EF4-FFF2-40B4-BE49-F238E27FC236}">
                <a16:creationId xmlns:a16="http://schemas.microsoft.com/office/drawing/2014/main" id="{21764D3D-396A-3C4D-BABE-3C009C17A7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5325" y="3134887"/>
            <a:ext cx="3478846" cy="721143"/>
          </a:xfrm>
          <a:prstGeom prst="rect">
            <a:avLst/>
          </a:prstGeom>
        </p:spPr>
      </p:pic>
      <p:sp>
        <p:nvSpPr>
          <p:cNvPr id="7" name="Rectangle 6">
            <a:extLst>
              <a:ext uri="{FF2B5EF4-FFF2-40B4-BE49-F238E27FC236}">
                <a16:creationId xmlns:a16="http://schemas.microsoft.com/office/drawing/2014/main" id="{BFB4DFB2-BF31-8946-92CE-2EE92FD90B5A}"/>
              </a:ext>
            </a:extLst>
          </p:cNvPr>
          <p:cNvSpPr/>
          <p:nvPr userDrawn="1"/>
        </p:nvSpPr>
        <p:spPr>
          <a:xfrm>
            <a:off x="3866825" y="4294212"/>
            <a:ext cx="4463513" cy="22723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2851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NO Logo | Dark">
    <p:bg>
      <p:bgPr>
        <a:solidFill>
          <a:srgbClr val="696A6D"/>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3B8445-728F-304F-8709-975FCD7084E5}"/>
              </a:ext>
            </a:extLst>
          </p:cNvPr>
          <p:cNvSpPr/>
          <p:nvPr userDrawn="1"/>
        </p:nvSpPr>
        <p:spPr>
          <a:xfrm rot="16200000">
            <a:off x="-2462594" y="2462594"/>
            <a:ext cx="5143500" cy="218312"/>
          </a:xfrm>
          <a:prstGeom prst="rect">
            <a:avLst/>
          </a:prstGeom>
          <a:gradFill>
            <a:gsLst>
              <a:gs pos="0">
                <a:srgbClr val="696A6D"/>
              </a:gs>
              <a:gs pos="100000">
                <a:srgbClr val="444548"/>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7992" y="375579"/>
            <a:ext cx="8299548" cy="290849"/>
          </a:xfrm>
        </p:spPr>
        <p:txBody>
          <a:bodyPr wrap="square" anchor="b" anchorCtr="0">
            <a:spAutoFit/>
          </a:bodyPr>
          <a:lstStyle>
            <a:lvl1pPr>
              <a:defRPr>
                <a:solidFill>
                  <a:schemeClr val="bg2"/>
                </a:solidFill>
              </a:defRPr>
            </a:lvl1pPr>
          </a:lstStyle>
          <a:p>
            <a:r>
              <a:rPr lang="en-US"/>
              <a:t>Click to edit Master title style</a:t>
            </a:r>
          </a:p>
        </p:txBody>
      </p:sp>
      <p:sp>
        <p:nvSpPr>
          <p:cNvPr id="11" name="Rectangle 10">
            <a:extLst>
              <a:ext uri="{FF2B5EF4-FFF2-40B4-BE49-F238E27FC236}">
                <a16:creationId xmlns:a16="http://schemas.microsoft.com/office/drawing/2014/main" id="{57B15EC7-315B-CC40-8D0F-B1573949F89C}"/>
              </a:ext>
            </a:extLst>
          </p:cNvPr>
          <p:cNvSpPr/>
          <p:nvPr userDrawn="1"/>
        </p:nvSpPr>
        <p:spPr>
          <a:xfrm rot="16200000">
            <a:off x="-224059" y="224057"/>
            <a:ext cx="666429" cy="218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4C299445-27E9-534B-A1FB-94E5159E6CB0}"/>
              </a:ext>
            </a:extLst>
          </p:cNvPr>
          <p:cNvSpPr>
            <a:spLocks noGrp="1"/>
          </p:cNvSpPr>
          <p:nvPr>
            <p:ph type="sldNum" sz="quarter" idx="12"/>
          </p:nvPr>
        </p:nvSpPr>
        <p:spPr>
          <a:xfrm>
            <a:off x="118431" y="4868862"/>
            <a:ext cx="719470" cy="274638"/>
          </a:xfrm>
          <a:prstGeom prst="rect">
            <a:avLst/>
          </a:prstGeom>
        </p:spPr>
        <p:txBody>
          <a:bodyPr/>
          <a:lstStyle>
            <a:lvl1pPr algn="l" defTabSz="914400">
              <a:defRPr>
                <a:solidFill>
                  <a:schemeClr val="bg2"/>
                </a:solidFill>
                <a:latin typeface="+mn-lt"/>
                <a:ea typeface="Franklin Gothic Medium" charset="0"/>
                <a:cs typeface="Franklin Gothic Medium" charset="0"/>
              </a:defRPr>
            </a:lvl1pPr>
          </a:lstStyle>
          <a:p>
            <a:fld id="{DA86648E-21C2-4E4D-995E-31FFBD2E87B9}" type="slidenum">
              <a:rPr lang="x-none" altLang="x-none" smtClean="0"/>
              <a:pPr/>
              <a:t>‹#›</a:t>
            </a:fld>
            <a:endParaRPr lang="en-US" altLang="x-none"/>
          </a:p>
        </p:txBody>
      </p:sp>
      <p:sp>
        <p:nvSpPr>
          <p:cNvPr id="13" name="Text Placeholder 2">
            <a:extLst>
              <a:ext uri="{FF2B5EF4-FFF2-40B4-BE49-F238E27FC236}">
                <a16:creationId xmlns:a16="http://schemas.microsoft.com/office/drawing/2014/main" id="{FEA51DF5-F6AE-7343-B8BD-351AA1A7C18B}"/>
              </a:ext>
            </a:extLst>
          </p:cNvPr>
          <p:cNvSpPr>
            <a:spLocks noGrp="1"/>
          </p:cNvSpPr>
          <p:nvPr>
            <p:ph idx="1"/>
          </p:nvPr>
        </p:nvSpPr>
        <p:spPr bwMode="auto">
          <a:xfrm>
            <a:off x="407991" y="666428"/>
            <a:ext cx="8328017" cy="3874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91440" rIns="0" bIns="0" numCol="1" anchor="t" anchorCtr="0" compatLnSpc="1">
            <a:prstTxWarp prst="textNoShape">
              <a:avLst/>
            </a:prstTxWarp>
          </a:bodyPr>
          <a:lstStyle>
            <a:lvl1pPr>
              <a:buClr>
                <a:schemeClr val="bg1"/>
              </a:buClr>
              <a:defRPr>
                <a:solidFill>
                  <a:schemeClr val="bg1"/>
                </a:solidFill>
              </a:defRPr>
            </a:lvl1pPr>
            <a:lvl2pPr>
              <a:buClr>
                <a:schemeClr val="tx2"/>
              </a:buCl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64077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 Image | L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46A290-3CB4-6241-86F0-7D28138575D8}"/>
              </a:ext>
            </a:extLst>
          </p:cNvPr>
          <p:cNvSpPr/>
          <p:nvPr userDrawn="1"/>
        </p:nvSpPr>
        <p:spPr>
          <a:xfrm rot="16200000">
            <a:off x="-2462594" y="2462594"/>
            <a:ext cx="5143500" cy="218312"/>
          </a:xfrm>
          <a:prstGeom prst="rect">
            <a:avLst/>
          </a:prstGeom>
          <a:gradFill>
            <a:gsLst>
              <a:gs pos="0">
                <a:schemeClr val="bg1"/>
              </a:gs>
              <a:gs pos="100000">
                <a:srgbClr val="D7D2CB"/>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1"/>
          </p:nvPr>
        </p:nvSpPr>
        <p:spPr>
          <a:xfrm>
            <a:off x="401072" y="1035159"/>
            <a:ext cx="3444947" cy="3196992"/>
          </a:xfrm>
        </p:spPr>
        <p:txBody>
          <a:bodyPr/>
          <a:lstStyle>
            <a:lvl1pPr marL="0" indent="0">
              <a:buFont typeface="Arial" charset="0"/>
              <a:buNone/>
              <a:defRPr/>
            </a:lvl1pPr>
          </a:lstStyle>
          <a:p>
            <a:r>
              <a:rPr lang="en-US"/>
              <a:t>Click icon to add picture</a:t>
            </a:r>
          </a:p>
        </p:txBody>
      </p:sp>
      <p:sp>
        <p:nvSpPr>
          <p:cNvPr id="7" name="Text Placeholder 6"/>
          <p:cNvSpPr>
            <a:spLocks noGrp="1"/>
          </p:cNvSpPr>
          <p:nvPr>
            <p:ph type="body" sz="quarter" idx="12"/>
          </p:nvPr>
        </p:nvSpPr>
        <p:spPr>
          <a:xfrm>
            <a:off x="4093597" y="1034250"/>
            <a:ext cx="4613944" cy="3168992"/>
          </a:xfrm>
        </p:spPr>
        <p:txBody>
          <a:bodyPr/>
          <a:lstStyle>
            <a:lvl1pPr>
              <a:spcAft>
                <a:spcPts val="600"/>
              </a:spcAft>
              <a:defRPr>
                <a:latin typeface="+mn-lt"/>
              </a:defRPr>
            </a:lvl1pPr>
            <a:lvl2pPr>
              <a:spcAft>
                <a:spcPts val="600"/>
              </a:spcAft>
              <a:defRPr>
                <a:latin typeface="+mn-lt"/>
              </a:defRPr>
            </a:lvl2pPr>
            <a:lvl3pPr>
              <a:spcAft>
                <a:spcPts val="600"/>
              </a:spcAft>
              <a:defRPr>
                <a:latin typeface="+mn-lt"/>
              </a:defRPr>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r="81174"/>
          <a:stretch/>
        </p:blipFill>
        <p:spPr>
          <a:xfrm>
            <a:off x="8233621" y="4326418"/>
            <a:ext cx="473920" cy="519352"/>
          </a:xfrm>
          <a:prstGeom prst="rect">
            <a:avLst/>
          </a:prstGeom>
        </p:spPr>
      </p:pic>
      <p:sp>
        <p:nvSpPr>
          <p:cNvPr id="12" name="Slide Number Placeholder 5">
            <a:extLst>
              <a:ext uri="{FF2B5EF4-FFF2-40B4-BE49-F238E27FC236}">
                <a16:creationId xmlns:a16="http://schemas.microsoft.com/office/drawing/2014/main" id="{2FB81194-EB73-D84C-9AD8-08493A883F50}"/>
              </a:ext>
            </a:extLst>
          </p:cNvPr>
          <p:cNvSpPr>
            <a:spLocks noGrp="1"/>
          </p:cNvSpPr>
          <p:nvPr>
            <p:ph type="sldNum" sz="quarter" idx="13"/>
          </p:nvPr>
        </p:nvSpPr>
        <p:spPr>
          <a:xfrm>
            <a:off x="118431" y="4868862"/>
            <a:ext cx="719470" cy="274638"/>
          </a:xfrm>
          <a:prstGeom prst="rect">
            <a:avLst/>
          </a:prstGeom>
        </p:spPr>
        <p:txBody>
          <a:bodyPr/>
          <a:lstStyle>
            <a:lvl1pPr algn="l" defTabSz="914400">
              <a:defRPr>
                <a:solidFill>
                  <a:srgbClr val="696A6D"/>
                </a:solidFill>
                <a:latin typeface="+mn-lt"/>
                <a:ea typeface="Franklin Gothic Medium" charset="0"/>
                <a:cs typeface="Franklin Gothic Medium" charset="0"/>
              </a:defRPr>
            </a:lvl1pPr>
          </a:lstStyle>
          <a:p>
            <a:fld id="{DA86648E-21C2-4E4D-995E-31FFBD2E87B9}" type="slidenum">
              <a:rPr lang="x-none" altLang="x-none" smtClean="0"/>
              <a:pPr/>
              <a:t>‹#›</a:t>
            </a:fld>
            <a:endParaRPr lang="en-US" altLang="x-none"/>
          </a:p>
        </p:txBody>
      </p:sp>
      <p:sp>
        <p:nvSpPr>
          <p:cNvPr id="9" name="Rectangle 8">
            <a:extLst>
              <a:ext uri="{FF2B5EF4-FFF2-40B4-BE49-F238E27FC236}">
                <a16:creationId xmlns:a16="http://schemas.microsoft.com/office/drawing/2014/main" id="{00F997C9-08F3-A048-8B33-DD8F73C6BB60}"/>
              </a:ext>
            </a:extLst>
          </p:cNvPr>
          <p:cNvSpPr/>
          <p:nvPr userDrawn="1"/>
        </p:nvSpPr>
        <p:spPr>
          <a:xfrm rot="16200000">
            <a:off x="-224059" y="224057"/>
            <a:ext cx="666429" cy="218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3DCDDC91-0129-AF40-9D55-4E7122172931}"/>
              </a:ext>
            </a:extLst>
          </p:cNvPr>
          <p:cNvSpPr>
            <a:spLocks noGrp="1"/>
          </p:cNvSpPr>
          <p:nvPr>
            <p:ph type="title"/>
          </p:nvPr>
        </p:nvSpPr>
        <p:spPr>
          <a:xfrm>
            <a:off x="407992" y="375579"/>
            <a:ext cx="8299549" cy="290849"/>
          </a:xfrm>
        </p:spPr>
        <p:txBody>
          <a:bodyPr wrap="square" anchor="b" anchorCtr="0">
            <a:spAutoFit/>
          </a:bodyPr>
          <a:lstStyle/>
          <a:p>
            <a:r>
              <a:rPr lang="en-US"/>
              <a:t>Click to edit Master title style</a:t>
            </a:r>
          </a:p>
        </p:txBody>
      </p:sp>
    </p:spTree>
    <p:extLst>
      <p:ext uri="{BB962C8B-B14F-4D97-AF65-F5344CB8AC3E}">
        <p14:creationId xmlns:p14="http://schemas.microsoft.com/office/powerpoint/2010/main" val="826380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 Image | Dark">
    <p:bg>
      <p:bgPr>
        <a:solidFill>
          <a:srgbClr val="696A6D"/>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6BB7380-CD0B-A84E-AD25-6F05439E9898}"/>
              </a:ext>
            </a:extLst>
          </p:cNvPr>
          <p:cNvSpPr/>
          <p:nvPr userDrawn="1"/>
        </p:nvSpPr>
        <p:spPr>
          <a:xfrm rot="16200000">
            <a:off x="-2462594" y="2462594"/>
            <a:ext cx="5143500" cy="218312"/>
          </a:xfrm>
          <a:prstGeom prst="rect">
            <a:avLst/>
          </a:prstGeom>
          <a:gradFill>
            <a:gsLst>
              <a:gs pos="0">
                <a:srgbClr val="696A6D"/>
              </a:gs>
              <a:gs pos="100000">
                <a:srgbClr val="444548"/>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7992" y="375579"/>
            <a:ext cx="8299548" cy="290849"/>
          </a:xfrm>
        </p:spPr>
        <p:txBody>
          <a:bodyPr wrap="square" anchor="b" anchorCtr="0">
            <a:spAutoFit/>
          </a:bodyPr>
          <a:lstStyle>
            <a:lvl1pPr>
              <a:defRPr>
                <a:solidFill>
                  <a:schemeClr val="bg1"/>
                </a:solidFill>
              </a:defRPr>
            </a:lvl1pPr>
          </a:lstStyle>
          <a:p>
            <a:r>
              <a:rPr lang="en-US"/>
              <a:t>Click to edit Master title style</a:t>
            </a:r>
          </a:p>
        </p:txBody>
      </p:sp>
      <p:sp>
        <p:nvSpPr>
          <p:cNvPr id="7" name="Text Placeholder 6"/>
          <p:cNvSpPr>
            <a:spLocks noGrp="1"/>
          </p:cNvSpPr>
          <p:nvPr>
            <p:ph type="body" sz="quarter" idx="11"/>
          </p:nvPr>
        </p:nvSpPr>
        <p:spPr>
          <a:xfrm>
            <a:off x="4093596" y="1034250"/>
            <a:ext cx="4613944" cy="3196992"/>
          </a:xfrm>
        </p:spPr>
        <p:txBody>
          <a:bodyPr tIns="0"/>
          <a:lstStyle>
            <a:lvl1pPr marL="137160" indent="-137160">
              <a:spcBef>
                <a:spcPts val="0"/>
              </a:spcBef>
              <a:spcAft>
                <a:spcPts val="600"/>
              </a:spcAft>
              <a:buClr>
                <a:schemeClr val="bg1"/>
              </a:buClr>
              <a:buSzPct val="125000"/>
              <a:buFont typeface="Wingdings" panose="05000000000000000000" pitchFamily="2" charset="2"/>
              <a:buChar char="§"/>
              <a:defRPr sz="1200">
                <a:solidFill>
                  <a:schemeClr val="bg1"/>
                </a:solidFill>
                <a:latin typeface="+mn-lt"/>
              </a:defRPr>
            </a:lvl1pPr>
            <a:lvl2pPr marL="320040" indent="-137160">
              <a:spcBef>
                <a:spcPts val="0"/>
              </a:spcBef>
              <a:spcAft>
                <a:spcPts val="600"/>
              </a:spcAft>
              <a:buClr>
                <a:schemeClr val="tx2"/>
              </a:buClr>
              <a:buSzPct val="125000"/>
              <a:buFont typeface="Wingdings" panose="05000000000000000000" pitchFamily="2" charset="2"/>
              <a:buChar char="§"/>
              <a:defRPr sz="1200">
                <a:solidFill>
                  <a:schemeClr val="bg1"/>
                </a:solidFill>
                <a:latin typeface="+mn-lt"/>
              </a:defRPr>
            </a:lvl2pPr>
            <a:lvl3pPr>
              <a:spcBef>
                <a:spcPts val="0"/>
              </a:spcBef>
              <a:spcAft>
                <a:spcPts val="600"/>
              </a:spcAft>
              <a:defRPr sz="1200">
                <a:solidFill>
                  <a:schemeClr val="bg1"/>
                </a:solidFill>
                <a:latin typeface="+mn-lt"/>
                <a:ea typeface="Franklin Gothic Medium" charset="0"/>
                <a:cs typeface="Franklin Gothic Medium" charset="0"/>
              </a:defRPr>
            </a:lvl3pPr>
            <a:lvl4pPr>
              <a:defRPr sz="1200">
                <a:solidFill>
                  <a:srgbClr val="696A6D"/>
                </a:solidFill>
                <a:latin typeface="Franklin Gothic Medium" charset="0"/>
                <a:ea typeface="Franklin Gothic Medium" charset="0"/>
                <a:cs typeface="Franklin Gothic Medium" charset="0"/>
              </a:defRPr>
            </a:lvl4pPr>
            <a:lvl5pPr>
              <a:defRPr sz="1200">
                <a:solidFill>
                  <a:srgbClr val="696A6D"/>
                </a:solidFill>
                <a:latin typeface="Franklin Gothic Medium" charset="0"/>
                <a:ea typeface="Franklin Gothic Medium" charset="0"/>
                <a:cs typeface="Franklin Gothic Medium" charset="0"/>
              </a:defRPr>
            </a:lvl5pPr>
          </a:lstStyle>
          <a:p>
            <a:pPr lvl="0"/>
            <a:r>
              <a:rPr lang="en-US"/>
              <a:t>Click to edit Master text styles</a:t>
            </a:r>
          </a:p>
          <a:p>
            <a:pPr lvl="1"/>
            <a:r>
              <a:rPr lang="en-US"/>
              <a:t>Second level</a:t>
            </a:r>
          </a:p>
          <a:p>
            <a:pPr lvl="2"/>
            <a:r>
              <a:rPr lang="en-US"/>
              <a:t>Third level</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81174"/>
          <a:stretch/>
        </p:blipFill>
        <p:spPr>
          <a:xfrm>
            <a:off x="8233621" y="4326418"/>
            <a:ext cx="473920" cy="519352"/>
          </a:xfrm>
          <a:prstGeom prst="rect">
            <a:avLst/>
          </a:prstGeom>
        </p:spPr>
      </p:pic>
      <p:sp>
        <p:nvSpPr>
          <p:cNvPr id="11" name="Rectangle 10">
            <a:extLst>
              <a:ext uri="{FF2B5EF4-FFF2-40B4-BE49-F238E27FC236}">
                <a16:creationId xmlns:a16="http://schemas.microsoft.com/office/drawing/2014/main" id="{57B15EC7-315B-CC40-8D0F-B1573949F89C}"/>
              </a:ext>
            </a:extLst>
          </p:cNvPr>
          <p:cNvSpPr/>
          <p:nvPr userDrawn="1"/>
        </p:nvSpPr>
        <p:spPr>
          <a:xfrm rot="16200000">
            <a:off x="-224059" y="224057"/>
            <a:ext cx="666429" cy="218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4C299445-27E9-534B-A1FB-94E5159E6CB0}"/>
              </a:ext>
            </a:extLst>
          </p:cNvPr>
          <p:cNvSpPr>
            <a:spLocks noGrp="1"/>
          </p:cNvSpPr>
          <p:nvPr>
            <p:ph type="sldNum" sz="quarter" idx="12"/>
          </p:nvPr>
        </p:nvSpPr>
        <p:spPr>
          <a:xfrm>
            <a:off x="118431" y="4868862"/>
            <a:ext cx="719470" cy="274638"/>
          </a:xfrm>
          <a:prstGeom prst="rect">
            <a:avLst/>
          </a:prstGeom>
        </p:spPr>
        <p:txBody>
          <a:bodyPr/>
          <a:lstStyle>
            <a:lvl1pPr algn="l" defTabSz="914400">
              <a:defRPr>
                <a:solidFill>
                  <a:schemeClr val="bg2"/>
                </a:solidFill>
                <a:latin typeface="+mn-lt"/>
                <a:ea typeface="Franklin Gothic Medium" charset="0"/>
                <a:cs typeface="Franklin Gothic Medium" charset="0"/>
              </a:defRPr>
            </a:lvl1pPr>
          </a:lstStyle>
          <a:p>
            <a:fld id="{DA86648E-21C2-4E4D-995E-31FFBD2E87B9}" type="slidenum">
              <a:rPr lang="x-none" altLang="x-none" smtClean="0"/>
              <a:pPr/>
              <a:t>‹#›</a:t>
            </a:fld>
            <a:endParaRPr lang="en-US" altLang="x-none"/>
          </a:p>
        </p:txBody>
      </p:sp>
      <p:sp>
        <p:nvSpPr>
          <p:cNvPr id="8" name="Picture Placeholder 5">
            <a:extLst>
              <a:ext uri="{FF2B5EF4-FFF2-40B4-BE49-F238E27FC236}">
                <a16:creationId xmlns:a16="http://schemas.microsoft.com/office/drawing/2014/main" id="{343E276E-0AA5-574F-BE4A-AE51876ED6B7}"/>
              </a:ext>
            </a:extLst>
          </p:cNvPr>
          <p:cNvSpPr>
            <a:spLocks noGrp="1"/>
          </p:cNvSpPr>
          <p:nvPr>
            <p:ph type="pic" sz="quarter" idx="13"/>
          </p:nvPr>
        </p:nvSpPr>
        <p:spPr>
          <a:xfrm>
            <a:off x="401072" y="1035159"/>
            <a:ext cx="3444947" cy="3196992"/>
          </a:xfrm>
        </p:spPr>
        <p:txBody>
          <a:bodyPr/>
          <a:lstStyle>
            <a:lvl1pPr marL="0" indent="0">
              <a:buFont typeface="Arial" charset="0"/>
              <a:buNone/>
              <a:defRPr>
                <a:solidFill>
                  <a:schemeClr val="bg1"/>
                </a:solidFill>
              </a:defRPr>
            </a:lvl1pPr>
          </a:lstStyle>
          <a:p>
            <a:r>
              <a:rPr lang="en-US"/>
              <a:t>Click icon to add picture</a:t>
            </a:r>
          </a:p>
        </p:txBody>
      </p:sp>
      <p:sp>
        <p:nvSpPr>
          <p:cNvPr id="14" name="Title 1">
            <a:extLst>
              <a:ext uri="{FF2B5EF4-FFF2-40B4-BE49-F238E27FC236}">
                <a16:creationId xmlns:a16="http://schemas.microsoft.com/office/drawing/2014/main" id="{163E5A43-08A5-C243-B489-C99109AE7F53}"/>
              </a:ext>
            </a:extLst>
          </p:cNvPr>
          <p:cNvSpPr txBox="1">
            <a:spLocks/>
          </p:cNvSpPr>
          <p:nvPr userDrawn="1"/>
        </p:nvSpPr>
        <p:spPr>
          <a:xfrm>
            <a:off x="407992" y="375579"/>
            <a:ext cx="8299549" cy="290849"/>
          </a:xfrm>
          <a:prstGeom prst="rect">
            <a:avLst/>
          </a:prstGeom>
        </p:spPr>
        <p:txBody>
          <a:bodyPr vert="horz" wrap="square" lIns="0" tIns="0" rIns="0" bIns="0" rtlCol="0" anchor="b" anchorCtr="0">
            <a:spAutoFit/>
          </a:bodyPr>
          <a:lstStyle>
            <a:lvl1pPr algn="l" defTabSz="457200" rtl="0" fontAlgn="base">
              <a:lnSpc>
                <a:spcPct val="90000"/>
              </a:lnSpc>
              <a:spcBef>
                <a:spcPct val="0"/>
              </a:spcBef>
              <a:spcAft>
                <a:spcPct val="0"/>
              </a:spcAft>
              <a:defRPr sz="2100" kern="1200" spc="-30">
                <a:solidFill>
                  <a:srgbClr val="B30838"/>
                </a:solidFill>
                <a:latin typeface="Franklin Gothic Medium" charset="0"/>
                <a:ea typeface="Franklin Gothic Medium" charset="0"/>
                <a:cs typeface="Franklin Gothic Medium" charset="0"/>
              </a:defRPr>
            </a:lvl1pPr>
            <a:lvl2pPr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2pPr>
            <a:lvl3pPr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3pPr>
            <a:lvl4pPr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4pPr>
            <a:lvl5pPr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5pPr>
            <a:lvl6pPr marL="457200"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6pPr>
            <a:lvl7pPr marL="914400"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7pPr>
            <a:lvl8pPr marL="1371600"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8pPr>
            <a:lvl9pPr marL="1828800"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9pPr>
          </a:lstStyle>
          <a:p>
            <a:r>
              <a:rPr lang="en-US">
                <a:solidFill>
                  <a:schemeClr val="bg2"/>
                </a:solidFill>
              </a:rPr>
              <a:t>Click to edit Master title style</a:t>
            </a:r>
          </a:p>
        </p:txBody>
      </p:sp>
    </p:spTree>
    <p:extLst>
      <p:ext uri="{BB962C8B-B14F-4D97-AF65-F5344CB8AC3E}">
        <p14:creationId xmlns:p14="http://schemas.microsoft.com/office/powerpoint/2010/main" val="3472642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1/2 Image | L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46A290-3CB4-6241-86F0-7D28138575D8}"/>
              </a:ext>
            </a:extLst>
          </p:cNvPr>
          <p:cNvSpPr/>
          <p:nvPr userDrawn="1"/>
        </p:nvSpPr>
        <p:spPr>
          <a:xfrm rot="16200000">
            <a:off x="-2462594" y="2462594"/>
            <a:ext cx="5143500" cy="218312"/>
          </a:xfrm>
          <a:prstGeom prst="rect">
            <a:avLst/>
          </a:prstGeom>
          <a:gradFill>
            <a:gsLst>
              <a:gs pos="0">
                <a:schemeClr val="bg1"/>
              </a:gs>
              <a:gs pos="100000">
                <a:srgbClr val="D7D2CB"/>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1"/>
          </p:nvPr>
        </p:nvSpPr>
        <p:spPr>
          <a:xfrm>
            <a:off x="4827722" y="0"/>
            <a:ext cx="4316279" cy="5143500"/>
          </a:xfrm>
        </p:spPr>
        <p:txBody>
          <a:bodyPr/>
          <a:lstStyle>
            <a:lvl1pPr marL="0" indent="0">
              <a:buFont typeface="Arial" charset="0"/>
              <a:buNone/>
              <a:defRPr/>
            </a:lvl1pPr>
          </a:lstStyle>
          <a:p>
            <a:r>
              <a:rPr lang="en-US"/>
              <a:t>Click icon to add picture</a:t>
            </a:r>
          </a:p>
        </p:txBody>
      </p:sp>
      <p:sp>
        <p:nvSpPr>
          <p:cNvPr id="12" name="Slide Number Placeholder 5">
            <a:extLst>
              <a:ext uri="{FF2B5EF4-FFF2-40B4-BE49-F238E27FC236}">
                <a16:creationId xmlns:a16="http://schemas.microsoft.com/office/drawing/2014/main" id="{2FB81194-EB73-D84C-9AD8-08493A883F50}"/>
              </a:ext>
            </a:extLst>
          </p:cNvPr>
          <p:cNvSpPr>
            <a:spLocks noGrp="1"/>
          </p:cNvSpPr>
          <p:nvPr>
            <p:ph type="sldNum" sz="quarter" idx="13"/>
          </p:nvPr>
        </p:nvSpPr>
        <p:spPr>
          <a:xfrm>
            <a:off x="118431" y="4868862"/>
            <a:ext cx="719470" cy="274638"/>
          </a:xfrm>
          <a:prstGeom prst="rect">
            <a:avLst/>
          </a:prstGeom>
        </p:spPr>
        <p:txBody>
          <a:bodyPr/>
          <a:lstStyle>
            <a:lvl1pPr algn="l" defTabSz="914400">
              <a:defRPr>
                <a:solidFill>
                  <a:srgbClr val="696A6D"/>
                </a:solidFill>
                <a:latin typeface="+mn-lt"/>
                <a:ea typeface="Franklin Gothic Medium" charset="0"/>
                <a:cs typeface="Franklin Gothic Medium" charset="0"/>
              </a:defRPr>
            </a:lvl1pPr>
          </a:lstStyle>
          <a:p>
            <a:fld id="{DA86648E-21C2-4E4D-995E-31FFBD2E87B9}" type="slidenum">
              <a:rPr lang="x-none" altLang="x-none" smtClean="0"/>
              <a:pPr/>
              <a:t>‹#›</a:t>
            </a:fld>
            <a:endParaRPr lang="en-US" altLang="x-none"/>
          </a:p>
        </p:txBody>
      </p:sp>
      <p:sp>
        <p:nvSpPr>
          <p:cNvPr id="13" name="Text Placeholder 6">
            <a:extLst>
              <a:ext uri="{FF2B5EF4-FFF2-40B4-BE49-F238E27FC236}">
                <a16:creationId xmlns:a16="http://schemas.microsoft.com/office/drawing/2014/main" id="{DDEF1341-25BA-E940-83F6-C2ABCEF9DC29}"/>
              </a:ext>
            </a:extLst>
          </p:cNvPr>
          <p:cNvSpPr>
            <a:spLocks noGrp="1"/>
          </p:cNvSpPr>
          <p:nvPr>
            <p:ph type="body" sz="quarter" idx="14"/>
          </p:nvPr>
        </p:nvSpPr>
        <p:spPr>
          <a:xfrm>
            <a:off x="407992" y="666428"/>
            <a:ext cx="4102015" cy="3964566"/>
          </a:xfrm>
        </p:spPr>
        <p:txBody>
          <a:bodyPr tIns="91440"/>
          <a:lstStyle>
            <a:lvl1pPr marL="137160" indent="-137160">
              <a:spcBef>
                <a:spcPts val="0"/>
              </a:spcBef>
              <a:spcAft>
                <a:spcPts val="600"/>
              </a:spcAft>
              <a:buSzPct val="125000"/>
              <a:buFont typeface="Wingdings" panose="05000000000000000000" pitchFamily="2" charset="2"/>
              <a:buChar char="§"/>
              <a:defRPr sz="1200">
                <a:solidFill>
                  <a:srgbClr val="696A6D"/>
                </a:solidFill>
                <a:latin typeface="+mn-lt"/>
              </a:defRPr>
            </a:lvl1pPr>
            <a:lvl2pPr marL="320040" indent="-137160">
              <a:spcBef>
                <a:spcPts val="0"/>
              </a:spcBef>
              <a:spcAft>
                <a:spcPts val="600"/>
              </a:spcAft>
              <a:buSzPct val="125000"/>
              <a:buFont typeface="Wingdings" panose="05000000000000000000" pitchFamily="2" charset="2"/>
              <a:buChar char="§"/>
              <a:defRPr sz="1200">
                <a:solidFill>
                  <a:srgbClr val="696A6D"/>
                </a:solidFill>
                <a:latin typeface="+mn-lt"/>
              </a:defRPr>
            </a:lvl2pPr>
            <a:lvl3pPr>
              <a:spcBef>
                <a:spcPts val="0"/>
              </a:spcBef>
              <a:spcAft>
                <a:spcPts val="600"/>
              </a:spcAft>
              <a:defRPr sz="1200">
                <a:solidFill>
                  <a:srgbClr val="696A6D"/>
                </a:solidFill>
                <a:latin typeface="+mn-lt"/>
                <a:ea typeface="Franklin Gothic Medium" charset="0"/>
                <a:cs typeface="Franklin Gothic Medium" charset="0"/>
              </a:defRPr>
            </a:lvl3pPr>
            <a:lvl4pPr>
              <a:defRPr sz="1200">
                <a:solidFill>
                  <a:srgbClr val="696A6D"/>
                </a:solidFill>
                <a:latin typeface="Franklin Gothic Medium" charset="0"/>
                <a:ea typeface="Franklin Gothic Medium" charset="0"/>
                <a:cs typeface="Franklin Gothic Medium" charset="0"/>
              </a:defRPr>
            </a:lvl4pPr>
            <a:lvl5pPr>
              <a:defRPr sz="1200">
                <a:solidFill>
                  <a:srgbClr val="696A6D"/>
                </a:solidFill>
                <a:latin typeface="Franklin Gothic Medium" charset="0"/>
                <a:ea typeface="Franklin Gothic Medium" charset="0"/>
                <a:cs typeface="Franklin Gothic Medium" charset="0"/>
              </a:defRPr>
            </a:lvl5pPr>
          </a:lstStyle>
          <a:p>
            <a:pPr lvl="0"/>
            <a:r>
              <a:rPr lang="en-US"/>
              <a:t>Click to edit Master text styles</a:t>
            </a:r>
          </a:p>
          <a:p>
            <a:pPr lvl="1"/>
            <a:r>
              <a:rPr lang="en-US"/>
              <a:t>Second level</a:t>
            </a:r>
          </a:p>
          <a:p>
            <a:pPr lvl="2"/>
            <a:r>
              <a:rPr lang="en-US"/>
              <a:t>Third level</a:t>
            </a:r>
          </a:p>
        </p:txBody>
      </p:sp>
      <p:sp>
        <p:nvSpPr>
          <p:cNvPr id="8" name="Rectangle 7">
            <a:extLst>
              <a:ext uri="{FF2B5EF4-FFF2-40B4-BE49-F238E27FC236}">
                <a16:creationId xmlns:a16="http://schemas.microsoft.com/office/drawing/2014/main" id="{32C2CD9D-3186-EA4D-81F7-8963F781CA68}"/>
              </a:ext>
            </a:extLst>
          </p:cNvPr>
          <p:cNvSpPr/>
          <p:nvPr userDrawn="1"/>
        </p:nvSpPr>
        <p:spPr>
          <a:xfrm rot="16200000">
            <a:off x="-224059" y="224057"/>
            <a:ext cx="666429" cy="218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8B29D8D-82E6-CE44-AEAE-ED6B74B25996}"/>
              </a:ext>
            </a:extLst>
          </p:cNvPr>
          <p:cNvSpPr>
            <a:spLocks noGrp="1"/>
          </p:cNvSpPr>
          <p:nvPr>
            <p:ph type="title"/>
          </p:nvPr>
        </p:nvSpPr>
        <p:spPr>
          <a:xfrm>
            <a:off x="407992" y="375579"/>
            <a:ext cx="4102015" cy="290849"/>
          </a:xfrm>
        </p:spPr>
        <p:txBody>
          <a:bodyPr wrap="square" anchor="b" anchorCtr="0">
            <a:spAutoFit/>
          </a:bodyPr>
          <a:lstStyle/>
          <a:p>
            <a:r>
              <a:rPr lang="en-US"/>
              <a:t>Click to edit Master title style</a:t>
            </a:r>
          </a:p>
        </p:txBody>
      </p:sp>
    </p:spTree>
    <p:extLst>
      <p:ext uri="{BB962C8B-B14F-4D97-AF65-F5344CB8AC3E}">
        <p14:creationId xmlns:p14="http://schemas.microsoft.com/office/powerpoint/2010/main" val="3822161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1/2 Image | Dark">
    <p:bg>
      <p:bgPr>
        <a:solidFill>
          <a:srgbClr val="696A6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7992" y="375579"/>
            <a:ext cx="4102015" cy="290849"/>
          </a:xfrm>
        </p:spPr>
        <p:txBody>
          <a:bodyPr wrap="square" anchor="b" anchorCtr="0">
            <a:spAutoFit/>
          </a:bodyPr>
          <a:lstStyle>
            <a:lvl1pPr>
              <a:defRPr>
                <a:solidFill>
                  <a:schemeClr val="bg2"/>
                </a:solidFill>
              </a:defRPr>
            </a:lvl1pPr>
          </a:lstStyle>
          <a:p>
            <a:r>
              <a:rPr lang="en-US"/>
              <a:t>Click to edit Master title style</a:t>
            </a:r>
          </a:p>
        </p:txBody>
      </p:sp>
      <p:sp>
        <p:nvSpPr>
          <p:cNvPr id="7" name="Text Placeholder 6"/>
          <p:cNvSpPr>
            <a:spLocks noGrp="1"/>
          </p:cNvSpPr>
          <p:nvPr>
            <p:ph type="body" sz="quarter" idx="11"/>
          </p:nvPr>
        </p:nvSpPr>
        <p:spPr>
          <a:xfrm>
            <a:off x="407991" y="666428"/>
            <a:ext cx="4102015" cy="3659990"/>
          </a:xfrm>
        </p:spPr>
        <p:txBody>
          <a:bodyPr tIns="91440"/>
          <a:lstStyle>
            <a:lvl1pPr marL="137160" indent="-137160">
              <a:spcBef>
                <a:spcPts val="0"/>
              </a:spcBef>
              <a:spcAft>
                <a:spcPts val="600"/>
              </a:spcAft>
              <a:buClr>
                <a:schemeClr val="bg1"/>
              </a:buClr>
              <a:buSzPct val="125000"/>
              <a:buFont typeface="Wingdings" panose="05000000000000000000" pitchFamily="2" charset="2"/>
              <a:buChar char="§"/>
              <a:defRPr sz="1200">
                <a:solidFill>
                  <a:schemeClr val="bg1"/>
                </a:solidFill>
                <a:latin typeface="+mn-lt"/>
              </a:defRPr>
            </a:lvl1pPr>
            <a:lvl2pPr marL="320040" indent="-137160">
              <a:spcBef>
                <a:spcPts val="0"/>
              </a:spcBef>
              <a:spcAft>
                <a:spcPts val="600"/>
              </a:spcAft>
              <a:buClr>
                <a:schemeClr val="tx2"/>
              </a:buClr>
              <a:buSzPct val="125000"/>
              <a:buFont typeface="Wingdings" panose="05000000000000000000" pitchFamily="2" charset="2"/>
              <a:buChar char="§"/>
              <a:defRPr sz="1200">
                <a:solidFill>
                  <a:schemeClr val="bg1"/>
                </a:solidFill>
                <a:latin typeface="+mn-lt"/>
              </a:defRPr>
            </a:lvl2pPr>
            <a:lvl3pPr>
              <a:spcBef>
                <a:spcPts val="0"/>
              </a:spcBef>
              <a:spcAft>
                <a:spcPts val="600"/>
              </a:spcAft>
              <a:defRPr sz="1200">
                <a:solidFill>
                  <a:schemeClr val="bg1"/>
                </a:solidFill>
                <a:latin typeface="+mn-lt"/>
                <a:ea typeface="Franklin Gothic Medium" charset="0"/>
                <a:cs typeface="Franklin Gothic Medium" charset="0"/>
              </a:defRPr>
            </a:lvl3pPr>
            <a:lvl4pPr>
              <a:defRPr sz="1200">
                <a:solidFill>
                  <a:srgbClr val="696A6D"/>
                </a:solidFill>
                <a:latin typeface="Franklin Gothic Medium" charset="0"/>
                <a:ea typeface="Franklin Gothic Medium" charset="0"/>
                <a:cs typeface="Franklin Gothic Medium" charset="0"/>
              </a:defRPr>
            </a:lvl4pPr>
            <a:lvl5pPr>
              <a:defRPr sz="1200">
                <a:solidFill>
                  <a:srgbClr val="696A6D"/>
                </a:solidFill>
                <a:latin typeface="Franklin Gothic Medium" charset="0"/>
                <a:ea typeface="Franklin Gothic Medium" charset="0"/>
                <a:cs typeface="Franklin Gothic Medium" charset="0"/>
              </a:defRPr>
            </a:lvl5pPr>
          </a:lstStyle>
          <a:p>
            <a:pPr lvl="0"/>
            <a:r>
              <a:rPr lang="en-US"/>
              <a:t>Click to edit Master text styles</a:t>
            </a:r>
          </a:p>
          <a:p>
            <a:pPr lvl="1"/>
            <a:r>
              <a:rPr lang="en-US"/>
              <a:t>Second level</a:t>
            </a:r>
          </a:p>
          <a:p>
            <a:pPr lvl="2"/>
            <a:r>
              <a:rPr lang="en-US"/>
              <a:t>Third level</a:t>
            </a:r>
          </a:p>
        </p:txBody>
      </p:sp>
      <p:sp>
        <p:nvSpPr>
          <p:cNvPr id="8" name="Picture Placeholder 5">
            <a:extLst>
              <a:ext uri="{FF2B5EF4-FFF2-40B4-BE49-F238E27FC236}">
                <a16:creationId xmlns:a16="http://schemas.microsoft.com/office/drawing/2014/main" id="{EB127376-04F0-BE43-886C-3A38B2504250}"/>
              </a:ext>
            </a:extLst>
          </p:cNvPr>
          <p:cNvSpPr>
            <a:spLocks noGrp="1"/>
          </p:cNvSpPr>
          <p:nvPr>
            <p:ph type="pic" sz="quarter" idx="13"/>
          </p:nvPr>
        </p:nvSpPr>
        <p:spPr>
          <a:xfrm>
            <a:off x="4827722" y="0"/>
            <a:ext cx="4316279" cy="5143500"/>
          </a:xfrm>
        </p:spPr>
        <p:txBody>
          <a:bodyPr/>
          <a:lstStyle>
            <a:lvl1pPr marL="0" indent="0">
              <a:buFont typeface="Arial" charset="0"/>
              <a:buNone/>
              <a:defRPr>
                <a:solidFill>
                  <a:schemeClr val="bg1"/>
                </a:solidFill>
              </a:defRPr>
            </a:lvl1pPr>
          </a:lstStyle>
          <a:p>
            <a:r>
              <a:rPr lang="en-US"/>
              <a:t>Click icon to add picture</a:t>
            </a:r>
          </a:p>
        </p:txBody>
      </p:sp>
      <p:sp>
        <p:nvSpPr>
          <p:cNvPr id="13" name="Rectangle 12">
            <a:extLst>
              <a:ext uri="{FF2B5EF4-FFF2-40B4-BE49-F238E27FC236}">
                <a16:creationId xmlns:a16="http://schemas.microsoft.com/office/drawing/2014/main" id="{5976B6DB-C55B-3D46-89F8-6B0D1D2379E3}"/>
              </a:ext>
            </a:extLst>
          </p:cNvPr>
          <p:cNvSpPr/>
          <p:nvPr userDrawn="1"/>
        </p:nvSpPr>
        <p:spPr>
          <a:xfrm rot="16200000">
            <a:off x="-2462594" y="2462594"/>
            <a:ext cx="5143500" cy="218312"/>
          </a:xfrm>
          <a:prstGeom prst="rect">
            <a:avLst/>
          </a:prstGeom>
          <a:gradFill>
            <a:gsLst>
              <a:gs pos="0">
                <a:srgbClr val="696A6D"/>
              </a:gs>
              <a:gs pos="100000">
                <a:srgbClr val="444548"/>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97195D-49A2-9642-AA9A-448DA58DCB4D}"/>
              </a:ext>
            </a:extLst>
          </p:cNvPr>
          <p:cNvSpPr/>
          <p:nvPr userDrawn="1"/>
        </p:nvSpPr>
        <p:spPr>
          <a:xfrm rot="16200000">
            <a:off x="-224059" y="224057"/>
            <a:ext cx="666429" cy="218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4C299445-27E9-534B-A1FB-94E5159E6CB0}"/>
              </a:ext>
            </a:extLst>
          </p:cNvPr>
          <p:cNvSpPr>
            <a:spLocks noGrp="1"/>
          </p:cNvSpPr>
          <p:nvPr>
            <p:ph type="sldNum" sz="quarter" idx="12"/>
          </p:nvPr>
        </p:nvSpPr>
        <p:spPr>
          <a:xfrm>
            <a:off x="118431" y="4868862"/>
            <a:ext cx="719470" cy="274638"/>
          </a:xfrm>
          <a:prstGeom prst="rect">
            <a:avLst/>
          </a:prstGeom>
        </p:spPr>
        <p:txBody>
          <a:bodyPr/>
          <a:lstStyle>
            <a:lvl1pPr algn="l" defTabSz="914400">
              <a:defRPr>
                <a:solidFill>
                  <a:schemeClr val="bg2"/>
                </a:solidFill>
                <a:latin typeface="+mn-lt"/>
                <a:ea typeface="Franklin Gothic Medium" charset="0"/>
                <a:cs typeface="Franklin Gothic Medium" charset="0"/>
              </a:defRPr>
            </a:lvl1pPr>
          </a:lstStyle>
          <a:p>
            <a:fld id="{DA86648E-21C2-4E4D-995E-31FFBD2E87B9}" type="slidenum">
              <a:rPr lang="x-none" altLang="x-none" smtClean="0"/>
              <a:pPr/>
              <a:t>‹#›</a:t>
            </a:fld>
            <a:endParaRPr lang="en-US" altLang="x-none"/>
          </a:p>
        </p:txBody>
      </p:sp>
    </p:spTree>
    <p:extLst>
      <p:ext uri="{BB962C8B-B14F-4D97-AF65-F5344CB8AC3E}">
        <p14:creationId xmlns:p14="http://schemas.microsoft.com/office/powerpoint/2010/main" val="3824101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 Media | Ligh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FCB5579-6660-7145-9832-A780F72918A0}"/>
              </a:ext>
            </a:extLst>
          </p:cNvPr>
          <p:cNvSpPr/>
          <p:nvPr userDrawn="1"/>
        </p:nvSpPr>
        <p:spPr>
          <a:xfrm rot="16200000">
            <a:off x="-2462594" y="2462594"/>
            <a:ext cx="5143500" cy="218312"/>
          </a:xfrm>
          <a:prstGeom prst="rect">
            <a:avLst/>
          </a:prstGeom>
          <a:gradFill>
            <a:gsLst>
              <a:gs pos="0">
                <a:schemeClr val="bg1"/>
              </a:gs>
              <a:gs pos="100000">
                <a:srgbClr val="D7D2CB"/>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p:cNvSpPr>
            <a:spLocks noGrp="1"/>
          </p:cNvSpPr>
          <p:nvPr>
            <p:ph sz="quarter" idx="11"/>
          </p:nvPr>
        </p:nvSpPr>
        <p:spPr>
          <a:xfrm>
            <a:off x="407991" y="666429"/>
            <a:ext cx="8299550" cy="3659990"/>
          </a:xfrm>
        </p:spPr>
        <p:txBody>
          <a:bodyPr tIns="91440"/>
          <a:lstStyle>
            <a:lvl1pPr>
              <a:defRPr>
                <a:latin typeface="+mn-lt"/>
              </a:defRPr>
            </a:lvl1pPr>
            <a:lvl2pPr>
              <a:defRPr>
                <a:latin typeface="+mn-lt"/>
              </a:defRPr>
            </a:lvl2pPr>
            <a:lvl3pPr>
              <a:defRPr>
                <a:latin typeface="+mn-lt"/>
              </a:defRPr>
            </a:lvl3pPr>
          </a:lstStyle>
          <a:p>
            <a:pPr lvl="0"/>
            <a:r>
              <a:rPr lang="en-US"/>
              <a:t>Click to edit Master text styles</a:t>
            </a:r>
          </a:p>
          <a:p>
            <a:pPr lvl="1"/>
            <a:r>
              <a:rPr lang="en-US"/>
              <a:t>Second level</a:t>
            </a:r>
          </a:p>
          <a:p>
            <a:pPr lvl="2"/>
            <a:r>
              <a:rPr lang="en-US"/>
              <a:t>Third level</a:t>
            </a:r>
          </a:p>
        </p:txBody>
      </p:sp>
      <p:sp>
        <p:nvSpPr>
          <p:cNvPr id="10" name="Slide Number Placeholder 5">
            <a:extLst>
              <a:ext uri="{FF2B5EF4-FFF2-40B4-BE49-F238E27FC236}">
                <a16:creationId xmlns:a16="http://schemas.microsoft.com/office/drawing/2014/main" id="{9CD6EAC0-91D0-E94B-A325-29987470B39A}"/>
              </a:ext>
            </a:extLst>
          </p:cNvPr>
          <p:cNvSpPr txBox="1">
            <a:spLocks/>
          </p:cNvSpPr>
          <p:nvPr userDrawn="1"/>
        </p:nvSpPr>
        <p:spPr>
          <a:xfrm>
            <a:off x="118431" y="4868862"/>
            <a:ext cx="719470" cy="274638"/>
          </a:xfrm>
          <a:prstGeom prst="rect">
            <a:avLst/>
          </a:prstGeom>
        </p:spPr>
        <p:txBody>
          <a:bodyPr vert="horz" wrap="square" lIns="0" tIns="0" rIns="0" bIns="0" numCol="1" anchor="ctr" anchorCtr="0" compatLnSpc="1">
            <a:prstTxWarp prst="textNoShape">
              <a:avLst/>
            </a:prstTxWarp>
          </a:bodyPr>
          <a:lstStyle>
            <a:defPPr>
              <a:defRPr lang="en-US"/>
            </a:defPPr>
            <a:lvl1pPr algn="l" defTabSz="914400" rtl="0" fontAlgn="base">
              <a:spcBef>
                <a:spcPct val="0"/>
              </a:spcBef>
              <a:spcAft>
                <a:spcPct val="0"/>
              </a:spcAft>
              <a:defRPr sz="900" kern="1200">
                <a:solidFill>
                  <a:srgbClr val="696A6D"/>
                </a:solidFill>
                <a:latin typeface="+mn-lt"/>
                <a:ea typeface="Franklin Gothic Medium" charset="0"/>
                <a:cs typeface="Franklin Gothic Medium" charset="0"/>
              </a:defRPr>
            </a:lvl1pPr>
            <a:lvl2pPr marL="457200" algn="l" rtl="0" fontAlgn="base">
              <a:spcBef>
                <a:spcPct val="0"/>
              </a:spcBef>
              <a:spcAft>
                <a:spcPct val="0"/>
              </a:spcAft>
              <a:defRPr kern="1200">
                <a:solidFill>
                  <a:schemeClr val="tx1"/>
                </a:solidFill>
                <a:latin typeface="Calibri" charset="0"/>
                <a:ea typeface="Arial" charset="0"/>
                <a:cs typeface="Arial" charset="0"/>
              </a:defRPr>
            </a:lvl2pPr>
            <a:lvl3pPr marL="914400" algn="l" rtl="0" fontAlgn="base">
              <a:spcBef>
                <a:spcPct val="0"/>
              </a:spcBef>
              <a:spcAft>
                <a:spcPct val="0"/>
              </a:spcAft>
              <a:defRPr kern="1200">
                <a:solidFill>
                  <a:schemeClr val="tx1"/>
                </a:solidFill>
                <a:latin typeface="Calibri" charset="0"/>
                <a:ea typeface="Arial" charset="0"/>
                <a:cs typeface="Arial" charset="0"/>
              </a:defRPr>
            </a:lvl3pPr>
            <a:lvl4pPr marL="1371600" algn="l" rtl="0" fontAlgn="base">
              <a:spcBef>
                <a:spcPct val="0"/>
              </a:spcBef>
              <a:spcAft>
                <a:spcPct val="0"/>
              </a:spcAft>
              <a:defRPr kern="1200">
                <a:solidFill>
                  <a:schemeClr val="tx1"/>
                </a:solidFill>
                <a:latin typeface="Calibri" charset="0"/>
                <a:ea typeface="Arial" charset="0"/>
                <a:cs typeface="Arial" charset="0"/>
              </a:defRPr>
            </a:lvl4pPr>
            <a:lvl5pPr marL="1828800" algn="l" rtl="0" fontAlgn="base">
              <a:spcBef>
                <a:spcPct val="0"/>
              </a:spcBef>
              <a:spcAft>
                <a:spcPct val="0"/>
              </a:spcAft>
              <a:defRPr kern="1200">
                <a:solidFill>
                  <a:schemeClr val="tx1"/>
                </a:solidFill>
                <a:latin typeface="Calibri" charset="0"/>
                <a:ea typeface="Arial" charset="0"/>
                <a:cs typeface="Arial" charset="0"/>
              </a:defRPr>
            </a:lvl5pPr>
            <a:lvl6pPr marL="2286000" algn="l" defTabSz="914400" rtl="0" eaLnBrk="1" latinLnBrk="0" hangingPunct="1">
              <a:defRPr kern="1200">
                <a:solidFill>
                  <a:schemeClr val="tx1"/>
                </a:solidFill>
                <a:latin typeface="Calibri" charset="0"/>
                <a:ea typeface="Arial" charset="0"/>
                <a:cs typeface="Arial" charset="0"/>
              </a:defRPr>
            </a:lvl6pPr>
            <a:lvl7pPr marL="2743200" algn="l" defTabSz="914400" rtl="0" eaLnBrk="1" latinLnBrk="0" hangingPunct="1">
              <a:defRPr kern="1200">
                <a:solidFill>
                  <a:schemeClr val="tx1"/>
                </a:solidFill>
                <a:latin typeface="Calibri" charset="0"/>
                <a:ea typeface="Arial" charset="0"/>
                <a:cs typeface="Arial" charset="0"/>
              </a:defRPr>
            </a:lvl7pPr>
            <a:lvl8pPr marL="3200400" algn="l" defTabSz="914400" rtl="0" eaLnBrk="1" latinLnBrk="0" hangingPunct="1">
              <a:defRPr kern="1200">
                <a:solidFill>
                  <a:schemeClr val="tx1"/>
                </a:solidFill>
                <a:latin typeface="Calibri" charset="0"/>
                <a:ea typeface="Arial" charset="0"/>
                <a:cs typeface="Arial" charset="0"/>
              </a:defRPr>
            </a:lvl8pPr>
            <a:lvl9pPr marL="3657600" algn="l" defTabSz="914400" rtl="0" eaLnBrk="1" latinLnBrk="0" hangingPunct="1">
              <a:defRPr kern="1200">
                <a:solidFill>
                  <a:schemeClr val="tx1"/>
                </a:solidFill>
                <a:latin typeface="Calibri" charset="0"/>
                <a:ea typeface="Arial" charset="0"/>
                <a:cs typeface="Arial" charset="0"/>
              </a:defRPr>
            </a:lvl9pPr>
          </a:lstStyle>
          <a:p>
            <a:fld id="{DA86648E-21C2-4E4D-995E-31FFBD2E87B9}" type="slidenum">
              <a:rPr lang="x-none" altLang="x-none" smtClean="0"/>
              <a:pPr/>
              <a:t>‹#›</a:t>
            </a:fld>
            <a:endParaRPr lang="en-US" altLang="x-none"/>
          </a:p>
        </p:txBody>
      </p:sp>
      <p:pic>
        <p:nvPicPr>
          <p:cNvPr id="12" name="Picture 11">
            <a:extLst>
              <a:ext uri="{FF2B5EF4-FFF2-40B4-BE49-F238E27FC236}">
                <a16:creationId xmlns:a16="http://schemas.microsoft.com/office/drawing/2014/main" id="{4D8B3C23-C762-344F-A64C-E34E6C26F0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81174"/>
          <a:stretch/>
        </p:blipFill>
        <p:spPr>
          <a:xfrm>
            <a:off x="8233621" y="4326418"/>
            <a:ext cx="473920" cy="519352"/>
          </a:xfrm>
          <a:prstGeom prst="rect">
            <a:avLst/>
          </a:prstGeom>
        </p:spPr>
      </p:pic>
      <p:sp>
        <p:nvSpPr>
          <p:cNvPr id="11" name="Rectangle 10">
            <a:extLst>
              <a:ext uri="{FF2B5EF4-FFF2-40B4-BE49-F238E27FC236}">
                <a16:creationId xmlns:a16="http://schemas.microsoft.com/office/drawing/2014/main" id="{F31B213E-1C58-044F-AC32-C6AFCED85AB8}"/>
              </a:ext>
            </a:extLst>
          </p:cNvPr>
          <p:cNvSpPr/>
          <p:nvPr userDrawn="1"/>
        </p:nvSpPr>
        <p:spPr>
          <a:xfrm rot="16200000">
            <a:off x="-224059" y="224057"/>
            <a:ext cx="666429" cy="218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E7C28F58-9695-954E-B988-44A64C968AA0}"/>
              </a:ext>
            </a:extLst>
          </p:cNvPr>
          <p:cNvSpPr>
            <a:spLocks noGrp="1"/>
          </p:cNvSpPr>
          <p:nvPr>
            <p:ph type="title"/>
          </p:nvPr>
        </p:nvSpPr>
        <p:spPr>
          <a:xfrm>
            <a:off x="407992" y="375579"/>
            <a:ext cx="8299549" cy="290849"/>
          </a:xfrm>
        </p:spPr>
        <p:txBody>
          <a:bodyPr wrap="square" anchor="b" anchorCtr="0">
            <a:spAutoFit/>
          </a:bodyPr>
          <a:lstStyle/>
          <a:p>
            <a:r>
              <a:rPr lang="en-US"/>
              <a:t>Click to edit Master title style</a:t>
            </a:r>
          </a:p>
        </p:txBody>
      </p:sp>
    </p:spTree>
    <p:extLst>
      <p:ext uri="{BB962C8B-B14F-4D97-AF65-F5344CB8AC3E}">
        <p14:creationId xmlns:p14="http://schemas.microsoft.com/office/powerpoint/2010/main" val="531446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 Media | Dark">
    <p:bg>
      <p:bgPr>
        <a:solidFill>
          <a:srgbClr val="696A6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7992" y="375579"/>
            <a:ext cx="8299548" cy="290849"/>
          </a:xfrm>
        </p:spPr>
        <p:txBody>
          <a:bodyPr wrap="square" anchor="b" anchorCtr="0">
            <a:spAutoFit/>
          </a:bodyPr>
          <a:lstStyle>
            <a:lvl1pPr>
              <a:defRPr>
                <a:solidFill>
                  <a:schemeClr val="bg2"/>
                </a:solidFill>
              </a:defRPr>
            </a:lvl1pPr>
          </a:lstStyle>
          <a:p>
            <a:r>
              <a:rPr lang="en-US"/>
              <a:t>Click to edit Master title style</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81174"/>
          <a:stretch/>
        </p:blipFill>
        <p:spPr>
          <a:xfrm>
            <a:off x="8233621" y="4326418"/>
            <a:ext cx="473920" cy="519352"/>
          </a:xfrm>
          <a:prstGeom prst="rect">
            <a:avLst/>
          </a:prstGeom>
        </p:spPr>
      </p:pic>
      <p:sp>
        <p:nvSpPr>
          <p:cNvPr id="8" name="Text Placeholder 2">
            <a:extLst>
              <a:ext uri="{FF2B5EF4-FFF2-40B4-BE49-F238E27FC236}">
                <a16:creationId xmlns:a16="http://schemas.microsoft.com/office/drawing/2014/main" id="{353F5111-3065-D746-A3F4-CC6F940C90FE}"/>
              </a:ext>
            </a:extLst>
          </p:cNvPr>
          <p:cNvSpPr>
            <a:spLocks noGrp="1"/>
          </p:cNvSpPr>
          <p:nvPr>
            <p:ph idx="1"/>
          </p:nvPr>
        </p:nvSpPr>
        <p:spPr bwMode="auto">
          <a:xfrm>
            <a:off x="407991" y="666428"/>
            <a:ext cx="8328017" cy="3874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91440" rIns="0" bIns="0" numCol="1" anchor="t" anchorCtr="0" compatLnSpc="1">
            <a:prstTxWarp prst="textNoShape">
              <a:avLst/>
            </a:prstTxWarp>
          </a:bodyPr>
          <a:lstStyle>
            <a:lvl1pPr>
              <a:buClr>
                <a:schemeClr val="bg1"/>
              </a:buClr>
              <a:defRPr>
                <a:solidFill>
                  <a:schemeClr val="bg1"/>
                </a:solidFill>
              </a:defRPr>
            </a:lvl1pPr>
            <a:lvl2pPr>
              <a:buClr>
                <a:schemeClr val="tx2"/>
              </a:buCl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3" name="Rectangle 12">
            <a:extLst>
              <a:ext uri="{FF2B5EF4-FFF2-40B4-BE49-F238E27FC236}">
                <a16:creationId xmlns:a16="http://schemas.microsoft.com/office/drawing/2014/main" id="{BC089196-432E-534E-B430-C115FCFBE252}"/>
              </a:ext>
            </a:extLst>
          </p:cNvPr>
          <p:cNvSpPr/>
          <p:nvPr userDrawn="1"/>
        </p:nvSpPr>
        <p:spPr>
          <a:xfrm rot="16200000">
            <a:off x="-2462594" y="2462594"/>
            <a:ext cx="5143500" cy="218312"/>
          </a:xfrm>
          <a:prstGeom prst="rect">
            <a:avLst/>
          </a:prstGeom>
          <a:gradFill>
            <a:gsLst>
              <a:gs pos="0">
                <a:srgbClr val="696A6D"/>
              </a:gs>
              <a:gs pos="100000">
                <a:srgbClr val="444548"/>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E6B162B-D222-3343-B501-DF9BD5BD2FCC}"/>
              </a:ext>
            </a:extLst>
          </p:cNvPr>
          <p:cNvSpPr/>
          <p:nvPr userDrawn="1"/>
        </p:nvSpPr>
        <p:spPr>
          <a:xfrm rot="16200000">
            <a:off x="-224059" y="224057"/>
            <a:ext cx="666429" cy="218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4C299445-27E9-534B-A1FB-94E5159E6CB0}"/>
              </a:ext>
            </a:extLst>
          </p:cNvPr>
          <p:cNvSpPr>
            <a:spLocks noGrp="1"/>
          </p:cNvSpPr>
          <p:nvPr>
            <p:ph type="sldNum" sz="quarter" idx="12"/>
          </p:nvPr>
        </p:nvSpPr>
        <p:spPr>
          <a:xfrm>
            <a:off x="118431" y="4868862"/>
            <a:ext cx="719470" cy="274638"/>
          </a:xfrm>
          <a:prstGeom prst="rect">
            <a:avLst/>
          </a:prstGeom>
        </p:spPr>
        <p:txBody>
          <a:bodyPr/>
          <a:lstStyle>
            <a:lvl1pPr algn="l" defTabSz="914400">
              <a:defRPr>
                <a:solidFill>
                  <a:schemeClr val="bg2"/>
                </a:solidFill>
                <a:latin typeface="+mn-lt"/>
                <a:ea typeface="Franklin Gothic Medium" charset="0"/>
                <a:cs typeface="Franklin Gothic Medium" charset="0"/>
              </a:defRPr>
            </a:lvl1pPr>
          </a:lstStyle>
          <a:p>
            <a:fld id="{DA86648E-21C2-4E4D-995E-31FFBD2E87B9}" type="slidenum">
              <a:rPr lang="x-none" altLang="x-none" smtClean="0"/>
              <a:pPr/>
              <a:t>‹#›</a:t>
            </a:fld>
            <a:endParaRPr lang="en-US" altLang="x-none"/>
          </a:p>
        </p:txBody>
      </p:sp>
    </p:spTree>
    <p:extLst>
      <p:ext uri="{BB962C8B-B14F-4D97-AF65-F5344CB8AC3E}">
        <p14:creationId xmlns:p14="http://schemas.microsoft.com/office/powerpoint/2010/main" val="24040989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 Table | L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624F75-AB80-5240-8B3C-A633928C30C8}"/>
              </a:ext>
            </a:extLst>
          </p:cNvPr>
          <p:cNvSpPr/>
          <p:nvPr userDrawn="1"/>
        </p:nvSpPr>
        <p:spPr>
          <a:xfrm rot="16200000">
            <a:off x="-2462594" y="2462594"/>
            <a:ext cx="5143500" cy="218312"/>
          </a:xfrm>
          <a:prstGeom prst="rect">
            <a:avLst/>
          </a:prstGeom>
          <a:gradFill>
            <a:gsLst>
              <a:gs pos="0">
                <a:schemeClr val="bg1"/>
              </a:gs>
              <a:gs pos="100000">
                <a:srgbClr val="D7D2CB"/>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able Placeholder 5"/>
          <p:cNvSpPr>
            <a:spLocks noGrp="1"/>
          </p:cNvSpPr>
          <p:nvPr>
            <p:ph type="tbl" sz="quarter" idx="11"/>
          </p:nvPr>
        </p:nvSpPr>
        <p:spPr>
          <a:xfrm>
            <a:off x="407991" y="666428"/>
            <a:ext cx="8299548" cy="3659990"/>
          </a:xfrm>
        </p:spPr>
        <p:txBody>
          <a:bodyPr anchor="ctr" anchorCtr="0"/>
          <a:lstStyle>
            <a:lvl1pPr marL="0" indent="0" algn="ctr">
              <a:buFont typeface="Arial" charset="0"/>
              <a:buNone/>
              <a:defRPr/>
            </a:lvl1pPr>
          </a:lstStyle>
          <a:p>
            <a:r>
              <a:rPr lang="en-US"/>
              <a:t>Click icon to add table</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r="81174"/>
          <a:stretch/>
        </p:blipFill>
        <p:spPr>
          <a:xfrm>
            <a:off x="8233621" y="4326418"/>
            <a:ext cx="473920" cy="519352"/>
          </a:xfrm>
          <a:prstGeom prst="rect">
            <a:avLst/>
          </a:prstGeom>
        </p:spPr>
      </p:pic>
      <p:sp>
        <p:nvSpPr>
          <p:cNvPr id="12" name="Slide Number Placeholder 5">
            <a:extLst>
              <a:ext uri="{FF2B5EF4-FFF2-40B4-BE49-F238E27FC236}">
                <a16:creationId xmlns:a16="http://schemas.microsoft.com/office/drawing/2014/main" id="{D8BD192F-E6BD-144C-846A-8698658F6732}"/>
              </a:ext>
            </a:extLst>
          </p:cNvPr>
          <p:cNvSpPr txBox="1">
            <a:spLocks/>
          </p:cNvSpPr>
          <p:nvPr userDrawn="1"/>
        </p:nvSpPr>
        <p:spPr>
          <a:xfrm>
            <a:off x="118431" y="4868862"/>
            <a:ext cx="719470" cy="274638"/>
          </a:xfrm>
          <a:prstGeom prst="rect">
            <a:avLst/>
          </a:prstGeom>
        </p:spPr>
        <p:txBody>
          <a:bodyPr vert="horz" wrap="square" lIns="0" tIns="0" rIns="0" bIns="0" numCol="1" anchor="ctr" anchorCtr="0" compatLnSpc="1">
            <a:prstTxWarp prst="textNoShape">
              <a:avLst/>
            </a:prstTxWarp>
          </a:bodyPr>
          <a:lstStyle>
            <a:defPPr>
              <a:defRPr lang="en-US"/>
            </a:defPPr>
            <a:lvl1pPr algn="l" defTabSz="914400" rtl="0" fontAlgn="base">
              <a:spcBef>
                <a:spcPct val="0"/>
              </a:spcBef>
              <a:spcAft>
                <a:spcPct val="0"/>
              </a:spcAft>
              <a:defRPr sz="900" kern="1200">
                <a:solidFill>
                  <a:srgbClr val="696A6D"/>
                </a:solidFill>
                <a:latin typeface="+mn-lt"/>
                <a:ea typeface="Franklin Gothic Medium" charset="0"/>
                <a:cs typeface="Franklin Gothic Medium" charset="0"/>
              </a:defRPr>
            </a:lvl1pPr>
            <a:lvl2pPr marL="457200" algn="l" rtl="0" fontAlgn="base">
              <a:spcBef>
                <a:spcPct val="0"/>
              </a:spcBef>
              <a:spcAft>
                <a:spcPct val="0"/>
              </a:spcAft>
              <a:defRPr kern="1200">
                <a:solidFill>
                  <a:schemeClr val="tx1"/>
                </a:solidFill>
                <a:latin typeface="Calibri" charset="0"/>
                <a:ea typeface="Arial" charset="0"/>
                <a:cs typeface="Arial" charset="0"/>
              </a:defRPr>
            </a:lvl2pPr>
            <a:lvl3pPr marL="914400" algn="l" rtl="0" fontAlgn="base">
              <a:spcBef>
                <a:spcPct val="0"/>
              </a:spcBef>
              <a:spcAft>
                <a:spcPct val="0"/>
              </a:spcAft>
              <a:defRPr kern="1200">
                <a:solidFill>
                  <a:schemeClr val="tx1"/>
                </a:solidFill>
                <a:latin typeface="Calibri" charset="0"/>
                <a:ea typeface="Arial" charset="0"/>
                <a:cs typeface="Arial" charset="0"/>
              </a:defRPr>
            </a:lvl3pPr>
            <a:lvl4pPr marL="1371600" algn="l" rtl="0" fontAlgn="base">
              <a:spcBef>
                <a:spcPct val="0"/>
              </a:spcBef>
              <a:spcAft>
                <a:spcPct val="0"/>
              </a:spcAft>
              <a:defRPr kern="1200">
                <a:solidFill>
                  <a:schemeClr val="tx1"/>
                </a:solidFill>
                <a:latin typeface="Calibri" charset="0"/>
                <a:ea typeface="Arial" charset="0"/>
                <a:cs typeface="Arial" charset="0"/>
              </a:defRPr>
            </a:lvl4pPr>
            <a:lvl5pPr marL="1828800" algn="l" rtl="0" fontAlgn="base">
              <a:spcBef>
                <a:spcPct val="0"/>
              </a:spcBef>
              <a:spcAft>
                <a:spcPct val="0"/>
              </a:spcAft>
              <a:defRPr kern="1200">
                <a:solidFill>
                  <a:schemeClr val="tx1"/>
                </a:solidFill>
                <a:latin typeface="Calibri" charset="0"/>
                <a:ea typeface="Arial" charset="0"/>
                <a:cs typeface="Arial" charset="0"/>
              </a:defRPr>
            </a:lvl5pPr>
            <a:lvl6pPr marL="2286000" algn="l" defTabSz="914400" rtl="0" eaLnBrk="1" latinLnBrk="0" hangingPunct="1">
              <a:defRPr kern="1200">
                <a:solidFill>
                  <a:schemeClr val="tx1"/>
                </a:solidFill>
                <a:latin typeface="Calibri" charset="0"/>
                <a:ea typeface="Arial" charset="0"/>
                <a:cs typeface="Arial" charset="0"/>
              </a:defRPr>
            </a:lvl6pPr>
            <a:lvl7pPr marL="2743200" algn="l" defTabSz="914400" rtl="0" eaLnBrk="1" latinLnBrk="0" hangingPunct="1">
              <a:defRPr kern="1200">
                <a:solidFill>
                  <a:schemeClr val="tx1"/>
                </a:solidFill>
                <a:latin typeface="Calibri" charset="0"/>
                <a:ea typeface="Arial" charset="0"/>
                <a:cs typeface="Arial" charset="0"/>
              </a:defRPr>
            </a:lvl7pPr>
            <a:lvl8pPr marL="3200400" algn="l" defTabSz="914400" rtl="0" eaLnBrk="1" latinLnBrk="0" hangingPunct="1">
              <a:defRPr kern="1200">
                <a:solidFill>
                  <a:schemeClr val="tx1"/>
                </a:solidFill>
                <a:latin typeface="Calibri" charset="0"/>
                <a:ea typeface="Arial" charset="0"/>
                <a:cs typeface="Arial" charset="0"/>
              </a:defRPr>
            </a:lvl8pPr>
            <a:lvl9pPr marL="3657600" algn="l" defTabSz="914400" rtl="0" eaLnBrk="1" latinLnBrk="0" hangingPunct="1">
              <a:defRPr kern="1200">
                <a:solidFill>
                  <a:schemeClr val="tx1"/>
                </a:solidFill>
                <a:latin typeface="Calibri" charset="0"/>
                <a:ea typeface="Arial" charset="0"/>
                <a:cs typeface="Arial" charset="0"/>
              </a:defRPr>
            </a:lvl9pPr>
          </a:lstStyle>
          <a:p>
            <a:fld id="{DA86648E-21C2-4E4D-995E-31FFBD2E87B9}" type="slidenum">
              <a:rPr lang="x-none" altLang="x-none" smtClean="0"/>
              <a:pPr/>
              <a:t>‹#›</a:t>
            </a:fld>
            <a:endParaRPr lang="en-US" altLang="x-none"/>
          </a:p>
        </p:txBody>
      </p:sp>
      <p:sp>
        <p:nvSpPr>
          <p:cNvPr id="8" name="Rectangle 7">
            <a:extLst>
              <a:ext uri="{FF2B5EF4-FFF2-40B4-BE49-F238E27FC236}">
                <a16:creationId xmlns:a16="http://schemas.microsoft.com/office/drawing/2014/main" id="{CF26D9C4-B35D-6B4C-BD62-14C1B60CE64C}"/>
              </a:ext>
            </a:extLst>
          </p:cNvPr>
          <p:cNvSpPr/>
          <p:nvPr userDrawn="1"/>
        </p:nvSpPr>
        <p:spPr>
          <a:xfrm rot="16200000">
            <a:off x="-224059" y="224057"/>
            <a:ext cx="666429" cy="218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92B1230-FD22-7F44-A240-04B24DF3BC66}"/>
              </a:ext>
            </a:extLst>
          </p:cNvPr>
          <p:cNvSpPr>
            <a:spLocks noGrp="1"/>
          </p:cNvSpPr>
          <p:nvPr>
            <p:ph type="title"/>
          </p:nvPr>
        </p:nvSpPr>
        <p:spPr>
          <a:xfrm>
            <a:off x="407992" y="375579"/>
            <a:ext cx="8299549" cy="290849"/>
          </a:xfrm>
        </p:spPr>
        <p:txBody>
          <a:bodyPr wrap="square" anchor="b" anchorCtr="0">
            <a:spAutoFit/>
          </a:bodyPr>
          <a:lstStyle/>
          <a:p>
            <a:r>
              <a:rPr lang="en-US"/>
              <a:t>Click to edit Master title style</a:t>
            </a:r>
          </a:p>
        </p:txBody>
      </p:sp>
    </p:spTree>
    <p:extLst>
      <p:ext uri="{BB962C8B-B14F-4D97-AF65-F5344CB8AC3E}">
        <p14:creationId xmlns:p14="http://schemas.microsoft.com/office/powerpoint/2010/main" val="1821192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 Table | Dark">
    <p:bg>
      <p:bgPr>
        <a:solidFill>
          <a:srgbClr val="696A6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7992" y="375579"/>
            <a:ext cx="8299548" cy="290849"/>
          </a:xfrm>
        </p:spPr>
        <p:txBody>
          <a:bodyPr wrap="square" anchor="b" anchorCtr="0">
            <a:spAutoFit/>
          </a:bodyPr>
          <a:lstStyle>
            <a:lvl1pPr>
              <a:defRPr>
                <a:solidFill>
                  <a:schemeClr val="bg2"/>
                </a:solidFill>
              </a:defRPr>
            </a:lvl1pPr>
          </a:lstStyle>
          <a:p>
            <a:r>
              <a:rPr lang="en-US"/>
              <a:t>Click to edit Master title style</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81174"/>
          <a:stretch/>
        </p:blipFill>
        <p:spPr>
          <a:xfrm>
            <a:off x="8233621" y="4326418"/>
            <a:ext cx="473920" cy="519352"/>
          </a:xfrm>
          <a:prstGeom prst="rect">
            <a:avLst/>
          </a:prstGeom>
        </p:spPr>
      </p:pic>
      <p:sp>
        <p:nvSpPr>
          <p:cNvPr id="8" name="Table Placeholder 5">
            <a:extLst>
              <a:ext uri="{FF2B5EF4-FFF2-40B4-BE49-F238E27FC236}">
                <a16:creationId xmlns:a16="http://schemas.microsoft.com/office/drawing/2014/main" id="{C6FAA542-1D80-7B45-9CDE-4B95DA7FF3D5}"/>
              </a:ext>
            </a:extLst>
          </p:cNvPr>
          <p:cNvSpPr>
            <a:spLocks noGrp="1"/>
          </p:cNvSpPr>
          <p:nvPr>
            <p:ph type="tbl" sz="quarter" idx="11"/>
          </p:nvPr>
        </p:nvSpPr>
        <p:spPr>
          <a:xfrm>
            <a:off x="407991" y="666428"/>
            <a:ext cx="8299548" cy="3659990"/>
          </a:xfrm>
        </p:spPr>
        <p:txBody>
          <a:bodyPr anchor="ctr" anchorCtr="0"/>
          <a:lstStyle>
            <a:lvl1pPr marL="0" indent="0" algn="ctr">
              <a:buFont typeface="Arial" charset="0"/>
              <a:buNone/>
              <a:defRPr>
                <a:solidFill>
                  <a:schemeClr val="bg1"/>
                </a:solidFill>
              </a:defRPr>
            </a:lvl1pPr>
          </a:lstStyle>
          <a:p>
            <a:r>
              <a:rPr lang="en-US"/>
              <a:t>Click icon to add table</a:t>
            </a:r>
          </a:p>
        </p:txBody>
      </p:sp>
      <p:sp>
        <p:nvSpPr>
          <p:cNvPr id="13" name="Rectangle 12">
            <a:extLst>
              <a:ext uri="{FF2B5EF4-FFF2-40B4-BE49-F238E27FC236}">
                <a16:creationId xmlns:a16="http://schemas.microsoft.com/office/drawing/2014/main" id="{17EB53DE-4DE8-2C41-B352-CE619FDA6934}"/>
              </a:ext>
            </a:extLst>
          </p:cNvPr>
          <p:cNvSpPr/>
          <p:nvPr userDrawn="1"/>
        </p:nvSpPr>
        <p:spPr>
          <a:xfrm rot="16200000">
            <a:off x="-2462594" y="2462594"/>
            <a:ext cx="5143500" cy="218312"/>
          </a:xfrm>
          <a:prstGeom prst="rect">
            <a:avLst/>
          </a:prstGeom>
          <a:gradFill>
            <a:gsLst>
              <a:gs pos="0">
                <a:srgbClr val="696A6D"/>
              </a:gs>
              <a:gs pos="100000">
                <a:srgbClr val="444548"/>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4B8CA0-FB60-AE4A-8B64-0E7323C18AF4}"/>
              </a:ext>
            </a:extLst>
          </p:cNvPr>
          <p:cNvSpPr/>
          <p:nvPr userDrawn="1"/>
        </p:nvSpPr>
        <p:spPr>
          <a:xfrm rot="16200000">
            <a:off x="-224059" y="224057"/>
            <a:ext cx="666429" cy="218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4C299445-27E9-534B-A1FB-94E5159E6CB0}"/>
              </a:ext>
            </a:extLst>
          </p:cNvPr>
          <p:cNvSpPr>
            <a:spLocks noGrp="1"/>
          </p:cNvSpPr>
          <p:nvPr>
            <p:ph type="sldNum" sz="quarter" idx="12"/>
          </p:nvPr>
        </p:nvSpPr>
        <p:spPr>
          <a:xfrm>
            <a:off x="118431" y="4868862"/>
            <a:ext cx="719470" cy="274638"/>
          </a:xfrm>
          <a:prstGeom prst="rect">
            <a:avLst/>
          </a:prstGeom>
        </p:spPr>
        <p:txBody>
          <a:bodyPr/>
          <a:lstStyle>
            <a:lvl1pPr algn="l" defTabSz="914400">
              <a:defRPr>
                <a:solidFill>
                  <a:schemeClr val="bg2"/>
                </a:solidFill>
                <a:latin typeface="+mn-lt"/>
                <a:ea typeface="Franklin Gothic Medium" charset="0"/>
                <a:cs typeface="Franklin Gothic Medium" charset="0"/>
              </a:defRPr>
            </a:lvl1pPr>
          </a:lstStyle>
          <a:p>
            <a:fld id="{DA86648E-21C2-4E4D-995E-31FFBD2E87B9}" type="slidenum">
              <a:rPr lang="x-none" altLang="x-none" smtClean="0"/>
              <a:pPr/>
              <a:t>‹#›</a:t>
            </a:fld>
            <a:endParaRPr lang="en-US" altLang="x-none"/>
          </a:p>
        </p:txBody>
      </p:sp>
    </p:spTree>
    <p:extLst>
      <p:ext uri="{BB962C8B-B14F-4D97-AF65-F5344CB8AC3E}">
        <p14:creationId xmlns:p14="http://schemas.microsoft.com/office/powerpoint/2010/main" val="1105394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 Chart | L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624F75-AB80-5240-8B3C-A633928C30C8}"/>
              </a:ext>
            </a:extLst>
          </p:cNvPr>
          <p:cNvSpPr/>
          <p:nvPr userDrawn="1"/>
        </p:nvSpPr>
        <p:spPr>
          <a:xfrm rot="16200000">
            <a:off x="-2462594" y="2462594"/>
            <a:ext cx="5143500" cy="218312"/>
          </a:xfrm>
          <a:prstGeom prst="rect">
            <a:avLst/>
          </a:prstGeom>
          <a:gradFill>
            <a:gsLst>
              <a:gs pos="0">
                <a:schemeClr val="bg1"/>
              </a:gs>
              <a:gs pos="100000">
                <a:srgbClr val="D7D2CB"/>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r="81174"/>
          <a:stretch/>
        </p:blipFill>
        <p:spPr>
          <a:xfrm>
            <a:off x="8233621" y="4326418"/>
            <a:ext cx="473920" cy="519352"/>
          </a:xfrm>
          <a:prstGeom prst="rect">
            <a:avLst/>
          </a:prstGeom>
        </p:spPr>
      </p:pic>
      <p:sp>
        <p:nvSpPr>
          <p:cNvPr id="12" name="Slide Number Placeholder 5">
            <a:extLst>
              <a:ext uri="{FF2B5EF4-FFF2-40B4-BE49-F238E27FC236}">
                <a16:creationId xmlns:a16="http://schemas.microsoft.com/office/drawing/2014/main" id="{D8BD192F-E6BD-144C-846A-8698658F6732}"/>
              </a:ext>
            </a:extLst>
          </p:cNvPr>
          <p:cNvSpPr txBox="1">
            <a:spLocks/>
          </p:cNvSpPr>
          <p:nvPr userDrawn="1"/>
        </p:nvSpPr>
        <p:spPr>
          <a:xfrm>
            <a:off x="118431" y="4868862"/>
            <a:ext cx="719470" cy="274638"/>
          </a:xfrm>
          <a:prstGeom prst="rect">
            <a:avLst/>
          </a:prstGeom>
        </p:spPr>
        <p:txBody>
          <a:bodyPr vert="horz" wrap="square" lIns="0" tIns="0" rIns="0" bIns="0" numCol="1" anchor="ctr" anchorCtr="0" compatLnSpc="1">
            <a:prstTxWarp prst="textNoShape">
              <a:avLst/>
            </a:prstTxWarp>
          </a:bodyPr>
          <a:lstStyle>
            <a:defPPr>
              <a:defRPr lang="en-US"/>
            </a:defPPr>
            <a:lvl1pPr algn="l" defTabSz="914400" rtl="0" fontAlgn="base">
              <a:spcBef>
                <a:spcPct val="0"/>
              </a:spcBef>
              <a:spcAft>
                <a:spcPct val="0"/>
              </a:spcAft>
              <a:defRPr sz="900" kern="1200">
                <a:solidFill>
                  <a:srgbClr val="696A6D"/>
                </a:solidFill>
                <a:latin typeface="+mn-lt"/>
                <a:ea typeface="Franklin Gothic Medium" charset="0"/>
                <a:cs typeface="Franklin Gothic Medium" charset="0"/>
              </a:defRPr>
            </a:lvl1pPr>
            <a:lvl2pPr marL="457200" algn="l" rtl="0" fontAlgn="base">
              <a:spcBef>
                <a:spcPct val="0"/>
              </a:spcBef>
              <a:spcAft>
                <a:spcPct val="0"/>
              </a:spcAft>
              <a:defRPr kern="1200">
                <a:solidFill>
                  <a:schemeClr val="tx1"/>
                </a:solidFill>
                <a:latin typeface="Calibri" charset="0"/>
                <a:ea typeface="Arial" charset="0"/>
                <a:cs typeface="Arial" charset="0"/>
              </a:defRPr>
            </a:lvl2pPr>
            <a:lvl3pPr marL="914400" algn="l" rtl="0" fontAlgn="base">
              <a:spcBef>
                <a:spcPct val="0"/>
              </a:spcBef>
              <a:spcAft>
                <a:spcPct val="0"/>
              </a:spcAft>
              <a:defRPr kern="1200">
                <a:solidFill>
                  <a:schemeClr val="tx1"/>
                </a:solidFill>
                <a:latin typeface="Calibri" charset="0"/>
                <a:ea typeface="Arial" charset="0"/>
                <a:cs typeface="Arial" charset="0"/>
              </a:defRPr>
            </a:lvl3pPr>
            <a:lvl4pPr marL="1371600" algn="l" rtl="0" fontAlgn="base">
              <a:spcBef>
                <a:spcPct val="0"/>
              </a:spcBef>
              <a:spcAft>
                <a:spcPct val="0"/>
              </a:spcAft>
              <a:defRPr kern="1200">
                <a:solidFill>
                  <a:schemeClr val="tx1"/>
                </a:solidFill>
                <a:latin typeface="Calibri" charset="0"/>
                <a:ea typeface="Arial" charset="0"/>
                <a:cs typeface="Arial" charset="0"/>
              </a:defRPr>
            </a:lvl4pPr>
            <a:lvl5pPr marL="1828800" algn="l" rtl="0" fontAlgn="base">
              <a:spcBef>
                <a:spcPct val="0"/>
              </a:spcBef>
              <a:spcAft>
                <a:spcPct val="0"/>
              </a:spcAft>
              <a:defRPr kern="1200">
                <a:solidFill>
                  <a:schemeClr val="tx1"/>
                </a:solidFill>
                <a:latin typeface="Calibri" charset="0"/>
                <a:ea typeface="Arial" charset="0"/>
                <a:cs typeface="Arial" charset="0"/>
              </a:defRPr>
            </a:lvl5pPr>
            <a:lvl6pPr marL="2286000" algn="l" defTabSz="914400" rtl="0" eaLnBrk="1" latinLnBrk="0" hangingPunct="1">
              <a:defRPr kern="1200">
                <a:solidFill>
                  <a:schemeClr val="tx1"/>
                </a:solidFill>
                <a:latin typeface="Calibri" charset="0"/>
                <a:ea typeface="Arial" charset="0"/>
                <a:cs typeface="Arial" charset="0"/>
              </a:defRPr>
            </a:lvl6pPr>
            <a:lvl7pPr marL="2743200" algn="l" defTabSz="914400" rtl="0" eaLnBrk="1" latinLnBrk="0" hangingPunct="1">
              <a:defRPr kern="1200">
                <a:solidFill>
                  <a:schemeClr val="tx1"/>
                </a:solidFill>
                <a:latin typeface="Calibri" charset="0"/>
                <a:ea typeface="Arial" charset="0"/>
                <a:cs typeface="Arial" charset="0"/>
              </a:defRPr>
            </a:lvl7pPr>
            <a:lvl8pPr marL="3200400" algn="l" defTabSz="914400" rtl="0" eaLnBrk="1" latinLnBrk="0" hangingPunct="1">
              <a:defRPr kern="1200">
                <a:solidFill>
                  <a:schemeClr val="tx1"/>
                </a:solidFill>
                <a:latin typeface="Calibri" charset="0"/>
                <a:ea typeface="Arial" charset="0"/>
                <a:cs typeface="Arial" charset="0"/>
              </a:defRPr>
            </a:lvl8pPr>
            <a:lvl9pPr marL="3657600" algn="l" defTabSz="914400" rtl="0" eaLnBrk="1" latinLnBrk="0" hangingPunct="1">
              <a:defRPr kern="1200">
                <a:solidFill>
                  <a:schemeClr val="tx1"/>
                </a:solidFill>
                <a:latin typeface="Calibri" charset="0"/>
                <a:ea typeface="Arial" charset="0"/>
                <a:cs typeface="Arial" charset="0"/>
              </a:defRPr>
            </a:lvl9pPr>
          </a:lstStyle>
          <a:p>
            <a:fld id="{DA86648E-21C2-4E4D-995E-31FFBD2E87B9}" type="slidenum">
              <a:rPr lang="x-none" altLang="x-none" smtClean="0"/>
              <a:pPr/>
              <a:t>‹#›</a:t>
            </a:fld>
            <a:endParaRPr lang="en-US" altLang="x-none"/>
          </a:p>
        </p:txBody>
      </p:sp>
      <p:sp>
        <p:nvSpPr>
          <p:cNvPr id="8" name="Chart Placeholder 5">
            <a:extLst>
              <a:ext uri="{FF2B5EF4-FFF2-40B4-BE49-F238E27FC236}">
                <a16:creationId xmlns:a16="http://schemas.microsoft.com/office/drawing/2014/main" id="{CE337FC4-68F2-FC42-AD2E-E03C6596B965}"/>
              </a:ext>
            </a:extLst>
          </p:cNvPr>
          <p:cNvSpPr>
            <a:spLocks noGrp="1"/>
          </p:cNvSpPr>
          <p:nvPr>
            <p:ph type="chart" sz="quarter" idx="12"/>
          </p:nvPr>
        </p:nvSpPr>
        <p:spPr>
          <a:xfrm>
            <a:off x="407991" y="666428"/>
            <a:ext cx="8299549" cy="3659990"/>
          </a:xfrm>
        </p:spPr>
        <p:txBody>
          <a:bodyPr anchor="ctr" anchorCtr="0"/>
          <a:lstStyle>
            <a:lvl1pPr algn="ctr">
              <a:defRPr/>
            </a:lvl1pPr>
          </a:lstStyle>
          <a:p>
            <a:r>
              <a:rPr lang="en-US"/>
              <a:t>Click icon to add chart</a:t>
            </a:r>
          </a:p>
        </p:txBody>
      </p:sp>
      <p:sp>
        <p:nvSpPr>
          <p:cNvPr id="9" name="Rectangle 8">
            <a:extLst>
              <a:ext uri="{FF2B5EF4-FFF2-40B4-BE49-F238E27FC236}">
                <a16:creationId xmlns:a16="http://schemas.microsoft.com/office/drawing/2014/main" id="{C175E3D5-9C1D-4E4C-9750-FD65D667A626}"/>
              </a:ext>
            </a:extLst>
          </p:cNvPr>
          <p:cNvSpPr/>
          <p:nvPr userDrawn="1"/>
        </p:nvSpPr>
        <p:spPr>
          <a:xfrm rot="16200000">
            <a:off x="-224059" y="224057"/>
            <a:ext cx="666429" cy="218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4193688-62B9-9848-88DC-EB27141D531C}"/>
              </a:ext>
            </a:extLst>
          </p:cNvPr>
          <p:cNvSpPr>
            <a:spLocks noGrp="1"/>
          </p:cNvSpPr>
          <p:nvPr>
            <p:ph type="title"/>
          </p:nvPr>
        </p:nvSpPr>
        <p:spPr>
          <a:xfrm>
            <a:off x="407992" y="375579"/>
            <a:ext cx="8299548" cy="290849"/>
          </a:xfrm>
        </p:spPr>
        <p:txBody>
          <a:bodyPr wrap="square" anchor="b" anchorCtr="0">
            <a:spAutoFit/>
          </a:bodyPr>
          <a:lstStyle/>
          <a:p>
            <a:r>
              <a:rPr lang="en-US"/>
              <a:t>Click to edit Master title style</a:t>
            </a:r>
          </a:p>
        </p:txBody>
      </p:sp>
    </p:spTree>
    <p:extLst>
      <p:ext uri="{BB962C8B-B14F-4D97-AF65-F5344CB8AC3E}">
        <p14:creationId xmlns:p14="http://schemas.microsoft.com/office/powerpoint/2010/main" val="1013765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Dark">
    <p:bg>
      <p:bgPr>
        <a:solidFill>
          <a:srgbClr val="444548"/>
        </a:solidFill>
        <a:effectLst/>
      </p:bgPr>
    </p:bg>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3CEC1EF7-D060-F547-8A5E-88DAF9891DC0}"/>
              </a:ext>
            </a:extLst>
          </p:cNvPr>
          <p:cNvSpPr>
            <a:spLocks noGrp="1"/>
          </p:cNvSpPr>
          <p:nvPr>
            <p:ph type="pic" sz="quarter" idx="11"/>
          </p:nvPr>
        </p:nvSpPr>
        <p:spPr>
          <a:xfrm>
            <a:off x="3866825" y="0"/>
            <a:ext cx="4463513" cy="2696705"/>
          </a:xfrm>
        </p:spPr>
        <p:txBody>
          <a:bodyPr/>
          <a:lstStyle>
            <a:lvl1pPr marL="0" indent="0">
              <a:buFont typeface="Arial" charset="0"/>
              <a:buNone/>
              <a:defRPr/>
            </a:lvl1pPr>
          </a:lstStyle>
          <a:p>
            <a:r>
              <a:rPr lang="en-US"/>
              <a:t>Click icon to add picture</a:t>
            </a:r>
          </a:p>
        </p:txBody>
      </p:sp>
      <p:sp>
        <p:nvSpPr>
          <p:cNvPr id="2" name="Title 1"/>
          <p:cNvSpPr>
            <a:spLocks noGrp="1"/>
          </p:cNvSpPr>
          <p:nvPr>
            <p:ph type="ctrTitle"/>
          </p:nvPr>
        </p:nvSpPr>
        <p:spPr>
          <a:xfrm>
            <a:off x="685145" y="571643"/>
            <a:ext cx="2972456" cy="1319380"/>
          </a:xfrm>
        </p:spPr>
        <p:txBody>
          <a:bodyPr anchor="b" anchorCtr="0"/>
          <a:lstStyle>
            <a:lvl1pPr>
              <a:defRPr sz="3200">
                <a:solidFill>
                  <a:schemeClr val="bg2"/>
                </a:solidFill>
                <a:latin typeface="Calisto MT" panose="02040603050505030304" pitchFamily="18" charset="77"/>
                <a:ea typeface="Calisto MT" panose="02040603050505030304" pitchFamily="18" charset="77"/>
                <a:cs typeface="Calisto MT" panose="02040603050505030304" pitchFamily="18" charset="77"/>
              </a:defRPr>
            </a:lvl1pPr>
          </a:lstStyle>
          <a:p>
            <a:r>
              <a:rPr lang="en-US"/>
              <a:t>Click to edit Master title style</a:t>
            </a:r>
          </a:p>
        </p:txBody>
      </p:sp>
      <p:sp>
        <p:nvSpPr>
          <p:cNvPr id="3" name="Subtitle 2"/>
          <p:cNvSpPr>
            <a:spLocks noGrp="1"/>
          </p:cNvSpPr>
          <p:nvPr>
            <p:ph type="subTitle" idx="1" hasCustomPrompt="1"/>
          </p:nvPr>
        </p:nvSpPr>
        <p:spPr>
          <a:xfrm>
            <a:off x="685145" y="1891022"/>
            <a:ext cx="2972456" cy="1402367"/>
          </a:xfrm>
        </p:spPr>
        <p:txBody>
          <a:bodyPr tIns="91440" anchor="t"/>
          <a:lstStyle>
            <a:lvl1pPr marL="0" indent="0" algn="l">
              <a:buNone/>
              <a:defRPr sz="1800" b="0">
                <a:solidFill>
                  <a:schemeClr val="bg1"/>
                </a:solidFill>
                <a:latin typeface="+mn-lt"/>
                <a:ea typeface="Franklin Gothic Medium" charset="0"/>
                <a:cs typeface="Franklin Gothic Medium"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Rectangle 6">
            <a:extLst>
              <a:ext uri="{FF2B5EF4-FFF2-40B4-BE49-F238E27FC236}">
                <a16:creationId xmlns:a16="http://schemas.microsoft.com/office/drawing/2014/main" id="{2C7C3B9D-446D-F541-B49B-90090BC5FB40}"/>
              </a:ext>
            </a:extLst>
          </p:cNvPr>
          <p:cNvSpPr/>
          <p:nvPr userDrawn="1"/>
        </p:nvSpPr>
        <p:spPr>
          <a:xfrm>
            <a:off x="3866825" y="2571750"/>
            <a:ext cx="4463513" cy="19496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7813C5-11C4-AA4E-B15B-BEDAB374858A}"/>
              </a:ext>
            </a:extLst>
          </p:cNvPr>
          <p:cNvSpPr/>
          <p:nvPr userDrawn="1"/>
        </p:nvSpPr>
        <p:spPr>
          <a:xfrm>
            <a:off x="3866825" y="4294212"/>
            <a:ext cx="4463513" cy="22723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Text&#10;&#10;Description automatically generated">
            <a:extLst>
              <a:ext uri="{FF2B5EF4-FFF2-40B4-BE49-F238E27FC236}">
                <a16:creationId xmlns:a16="http://schemas.microsoft.com/office/drawing/2014/main" id="{5AC9C6F9-D88E-F54E-9175-DB0767DEF7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5325" y="3134887"/>
            <a:ext cx="3485526" cy="721143"/>
          </a:xfrm>
          <a:prstGeom prst="rect">
            <a:avLst/>
          </a:prstGeom>
        </p:spPr>
      </p:pic>
    </p:spTree>
    <p:extLst>
      <p:ext uri="{BB962C8B-B14F-4D97-AF65-F5344CB8AC3E}">
        <p14:creationId xmlns:p14="http://schemas.microsoft.com/office/powerpoint/2010/main" val="207028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 Chart | Dark">
    <p:bg>
      <p:bgPr>
        <a:solidFill>
          <a:srgbClr val="696A6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7992" y="375579"/>
            <a:ext cx="8299548" cy="290849"/>
          </a:xfrm>
        </p:spPr>
        <p:txBody>
          <a:bodyPr wrap="square" anchor="b" anchorCtr="0">
            <a:spAutoFit/>
          </a:bodyPr>
          <a:lstStyle>
            <a:lvl1pPr>
              <a:defRPr>
                <a:solidFill>
                  <a:schemeClr val="bg2"/>
                </a:solidFill>
              </a:defRPr>
            </a:lvl1pPr>
          </a:lstStyle>
          <a:p>
            <a:r>
              <a:rPr lang="en-US"/>
              <a:t>Click to edit Master title style</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81174"/>
          <a:stretch/>
        </p:blipFill>
        <p:spPr>
          <a:xfrm>
            <a:off x="8233621" y="4326418"/>
            <a:ext cx="473920" cy="519352"/>
          </a:xfrm>
          <a:prstGeom prst="rect">
            <a:avLst/>
          </a:prstGeom>
        </p:spPr>
      </p:pic>
      <p:sp>
        <p:nvSpPr>
          <p:cNvPr id="13" name="Chart Placeholder 5">
            <a:extLst>
              <a:ext uri="{FF2B5EF4-FFF2-40B4-BE49-F238E27FC236}">
                <a16:creationId xmlns:a16="http://schemas.microsoft.com/office/drawing/2014/main" id="{03A5E7BE-6192-C443-A35A-304696D9E131}"/>
              </a:ext>
            </a:extLst>
          </p:cNvPr>
          <p:cNvSpPr>
            <a:spLocks noGrp="1"/>
          </p:cNvSpPr>
          <p:nvPr>
            <p:ph type="chart" sz="quarter" idx="13"/>
          </p:nvPr>
        </p:nvSpPr>
        <p:spPr>
          <a:xfrm>
            <a:off x="407991" y="666428"/>
            <a:ext cx="8299549" cy="3659990"/>
          </a:xfrm>
        </p:spPr>
        <p:txBody>
          <a:bodyPr anchor="ctr" anchorCtr="0"/>
          <a:lstStyle>
            <a:lvl1pPr algn="ctr">
              <a:defRPr>
                <a:solidFill>
                  <a:schemeClr val="bg1"/>
                </a:solidFill>
              </a:defRPr>
            </a:lvl1pPr>
          </a:lstStyle>
          <a:p>
            <a:r>
              <a:rPr lang="en-US"/>
              <a:t>Click icon to add chart</a:t>
            </a:r>
          </a:p>
        </p:txBody>
      </p:sp>
      <p:sp>
        <p:nvSpPr>
          <p:cNvPr id="8" name="Rectangle 7">
            <a:extLst>
              <a:ext uri="{FF2B5EF4-FFF2-40B4-BE49-F238E27FC236}">
                <a16:creationId xmlns:a16="http://schemas.microsoft.com/office/drawing/2014/main" id="{63131EDE-F500-3042-AF02-2C3BE137F7D4}"/>
              </a:ext>
            </a:extLst>
          </p:cNvPr>
          <p:cNvSpPr/>
          <p:nvPr userDrawn="1"/>
        </p:nvSpPr>
        <p:spPr>
          <a:xfrm rot="16200000">
            <a:off x="-2462594" y="2462594"/>
            <a:ext cx="5143500" cy="218312"/>
          </a:xfrm>
          <a:prstGeom prst="rect">
            <a:avLst/>
          </a:prstGeom>
          <a:gradFill>
            <a:gsLst>
              <a:gs pos="0">
                <a:srgbClr val="696A6D"/>
              </a:gs>
              <a:gs pos="100000">
                <a:srgbClr val="444548"/>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FDBAF53-1E1E-D34F-819A-EB0AEC01F475}"/>
              </a:ext>
            </a:extLst>
          </p:cNvPr>
          <p:cNvSpPr/>
          <p:nvPr userDrawn="1"/>
        </p:nvSpPr>
        <p:spPr>
          <a:xfrm rot="16200000">
            <a:off x="-224059" y="224057"/>
            <a:ext cx="666429" cy="218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4C299445-27E9-534B-A1FB-94E5159E6CB0}"/>
              </a:ext>
            </a:extLst>
          </p:cNvPr>
          <p:cNvSpPr>
            <a:spLocks noGrp="1"/>
          </p:cNvSpPr>
          <p:nvPr>
            <p:ph type="sldNum" sz="quarter" idx="12"/>
          </p:nvPr>
        </p:nvSpPr>
        <p:spPr>
          <a:xfrm>
            <a:off x="118431" y="4868862"/>
            <a:ext cx="719470" cy="274638"/>
          </a:xfrm>
          <a:prstGeom prst="rect">
            <a:avLst/>
          </a:prstGeom>
        </p:spPr>
        <p:txBody>
          <a:bodyPr/>
          <a:lstStyle>
            <a:lvl1pPr algn="l" defTabSz="914400">
              <a:defRPr>
                <a:solidFill>
                  <a:schemeClr val="bg2"/>
                </a:solidFill>
                <a:latin typeface="+mn-lt"/>
                <a:ea typeface="Franklin Gothic Medium" charset="0"/>
                <a:cs typeface="Franklin Gothic Medium" charset="0"/>
              </a:defRPr>
            </a:lvl1pPr>
          </a:lstStyle>
          <a:p>
            <a:fld id="{DA86648E-21C2-4E4D-995E-31FFBD2E87B9}" type="slidenum">
              <a:rPr lang="x-none" altLang="x-none" smtClean="0"/>
              <a:pPr/>
              <a:t>‹#›</a:t>
            </a:fld>
            <a:endParaRPr lang="en-US" altLang="x-none"/>
          </a:p>
        </p:txBody>
      </p:sp>
    </p:spTree>
    <p:extLst>
      <p:ext uri="{BB962C8B-B14F-4D97-AF65-F5344CB8AC3E}">
        <p14:creationId xmlns:p14="http://schemas.microsoft.com/office/powerpoint/2010/main" val="38473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 Light">
    <p:bg>
      <p:bgPr>
        <a:solidFill>
          <a:srgbClr val="A59C94">
            <a:alpha val="14902"/>
          </a:srgbClr>
        </a:solidFill>
        <a:effectLst/>
      </p:bgPr>
    </p:bg>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3CEC1EF7-D060-F547-8A5E-88DAF9891DC0}"/>
              </a:ext>
            </a:extLst>
          </p:cNvPr>
          <p:cNvSpPr>
            <a:spLocks noGrp="1"/>
          </p:cNvSpPr>
          <p:nvPr>
            <p:ph type="pic" sz="quarter" idx="11"/>
          </p:nvPr>
        </p:nvSpPr>
        <p:spPr>
          <a:xfrm>
            <a:off x="3866825" y="0"/>
            <a:ext cx="4463513" cy="2696705"/>
          </a:xfrm>
        </p:spPr>
        <p:txBody>
          <a:bodyPr/>
          <a:lstStyle>
            <a:lvl1pPr marL="0" indent="0">
              <a:buFont typeface="Arial" charset="0"/>
              <a:buNone/>
              <a:defRPr/>
            </a:lvl1pPr>
          </a:lstStyle>
          <a:p>
            <a:r>
              <a:rPr lang="en-US"/>
              <a:t>Click icon to add picture</a:t>
            </a:r>
          </a:p>
        </p:txBody>
      </p:sp>
      <p:sp>
        <p:nvSpPr>
          <p:cNvPr id="2" name="Title 1"/>
          <p:cNvSpPr>
            <a:spLocks noGrp="1"/>
          </p:cNvSpPr>
          <p:nvPr>
            <p:ph type="ctrTitle"/>
          </p:nvPr>
        </p:nvSpPr>
        <p:spPr>
          <a:xfrm>
            <a:off x="685145" y="571643"/>
            <a:ext cx="2972456" cy="1319380"/>
          </a:xfrm>
        </p:spPr>
        <p:txBody>
          <a:bodyPr anchor="b" anchorCtr="0"/>
          <a:lstStyle>
            <a:lvl1pPr>
              <a:defRPr sz="3200">
                <a:solidFill>
                  <a:srgbClr val="231F20"/>
                </a:solidFill>
                <a:latin typeface="Calisto MT" panose="02040603050505030304" pitchFamily="18" charset="77"/>
                <a:ea typeface="Calisto MT" panose="02040603050505030304" pitchFamily="18" charset="77"/>
                <a:cs typeface="Calisto MT" panose="02040603050505030304" pitchFamily="18" charset="77"/>
              </a:defRPr>
            </a:lvl1pPr>
          </a:lstStyle>
          <a:p>
            <a:r>
              <a:rPr lang="en-US"/>
              <a:t>Click to edit Master title style</a:t>
            </a:r>
          </a:p>
        </p:txBody>
      </p:sp>
      <p:sp>
        <p:nvSpPr>
          <p:cNvPr id="3" name="Subtitle 2"/>
          <p:cNvSpPr>
            <a:spLocks noGrp="1"/>
          </p:cNvSpPr>
          <p:nvPr>
            <p:ph type="subTitle" idx="1" hasCustomPrompt="1"/>
          </p:nvPr>
        </p:nvSpPr>
        <p:spPr>
          <a:xfrm>
            <a:off x="685145" y="1891022"/>
            <a:ext cx="2972456" cy="1402367"/>
          </a:xfrm>
        </p:spPr>
        <p:txBody>
          <a:bodyPr tIns="91440" anchor="t"/>
          <a:lstStyle>
            <a:lvl1pPr marL="0" indent="0" algn="l">
              <a:buNone/>
              <a:defRPr sz="1800" b="0">
                <a:solidFill>
                  <a:srgbClr val="696A6D"/>
                </a:solidFill>
                <a:latin typeface="+mn-lt"/>
                <a:ea typeface="Franklin Gothic Medium" charset="0"/>
                <a:cs typeface="Franklin Gothic Medium"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Rectangle 7">
            <a:extLst>
              <a:ext uri="{FF2B5EF4-FFF2-40B4-BE49-F238E27FC236}">
                <a16:creationId xmlns:a16="http://schemas.microsoft.com/office/drawing/2014/main" id="{2E359864-159F-584A-80D1-56D5E7BF5B41}"/>
              </a:ext>
            </a:extLst>
          </p:cNvPr>
          <p:cNvSpPr/>
          <p:nvPr userDrawn="1"/>
        </p:nvSpPr>
        <p:spPr>
          <a:xfrm>
            <a:off x="3866825" y="2571750"/>
            <a:ext cx="4463513" cy="1949694"/>
          </a:xfrm>
          <a:prstGeom prst="rect">
            <a:avLst/>
          </a:prstGeom>
          <a:solidFill>
            <a:srgbClr val="3232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1764D3D-396A-3C4D-BABE-3C009C17A77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237173" y="3134887"/>
            <a:ext cx="1635149" cy="721143"/>
          </a:xfrm>
          <a:prstGeom prst="rect">
            <a:avLst/>
          </a:prstGeom>
        </p:spPr>
      </p:pic>
      <p:sp>
        <p:nvSpPr>
          <p:cNvPr id="7" name="Rectangle 6">
            <a:extLst>
              <a:ext uri="{FF2B5EF4-FFF2-40B4-BE49-F238E27FC236}">
                <a16:creationId xmlns:a16="http://schemas.microsoft.com/office/drawing/2014/main" id="{BFB4DFB2-BF31-8946-92CE-2EE92FD90B5A}"/>
              </a:ext>
            </a:extLst>
          </p:cNvPr>
          <p:cNvSpPr/>
          <p:nvPr userDrawn="1"/>
        </p:nvSpPr>
        <p:spPr>
          <a:xfrm>
            <a:off x="3866825" y="4294212"/>
            <a:ext cx="4463513" cy="22723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28511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 Dark">
    <p:bg>
      <p:bgPr>
        <a:solidFill>
          <a:srgbClr val="444548"/>
        </a:solidFill>
        <a:effectLst/>
      </p:bgPr>
    </p:bg>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3CEC1EF7-D060-F547-8A5E-88DAF9891DC0}"/>
              </a:ext>
            </a:extLst>
          </p:cNvPr>
          <p:cNvSpPr>
            <a:spLocks noGrp="1"/>
          </p:cNvSpPr>
          <p:nvPr>
            <p:ph type="pic" sz="quarter" idx="11"/>
          </p:nvPr>
        </p:nvSpPr>
        <p:spPr>
          <a:xfrm>
            <a:off x="3866825" y="0"/>
            <a:ext cx="4463513" cy="2696705"/>
          </a:xfrm>
        </p:spPr>
        <p:txBody>
          <a:bodyPr/>
          <a:lstStyle>
            <a:lvl1pPr marL="0" indent="0">
              <a:buFont typeface="Arial" charset="0"/>
              <a:buNone/>
              <a:defRPr/>
            </a:lvl1pPr>
          </a:lstStyle>
          <a:p>
            <a:r>
              <a:rPr lang="en-US"/>
              <a:t>Click icon to add picture</a:t>
            </a:r>
          </a:p>
        </p:txBody>
      </p:sp>
      <p:sp>
        <p:nvSpPr>
          <p:cNvPr id="2" name="Title 1"/>
          <p:cNvSpPr>
            <a:spLocks noGrp="1"/>
          </p:cNvSpPr>
          <p:nvPr>
            <p:ph type="ctrTitle"/>
          </p:nvPr>
        </p:nvSpPr>
        <p:spPr>
          <a:xfrm>
            <a:off x="685145" y="571643"/>
            <a:ext cx="2972456" cy="1319380"/>
          </a:xfrm>
        </p:spPr>
        <p:txBody>
          <a:bodyPr anchor="b" anchorCtr="0"/>
          <a:lstStyle>
            <a:lvl1pPr>
              <a:defRPr sz="3200">
                <a:solidFill>
                  <a:schemeClr val="bg2"/>
                </a:solidFill>
                <a:latin typeface="Calisto MT" panose="02040603050505030304" pitchFamily="18" charset="77"/>
                <a:ea typeface="Calisto MT" panose="02040603050505030304" pitchFamily="18" charset="77"/>
                <a:cs typeface="Calisto MT" panose="02040603050505030304" pitchFamily="18" charset="77"/>
              </a:defRPr>
            </a:lvl1pPr>
          </a:lstStyle>
          <a:p>
            <a:r>
              <a:rPr lang="en-US"/>
              <a:t>Click to edit Master title style</a:t>
            </a:r>
          </a:p>
        </p:txBody>
      </p:sp>
      <p:sp>
        <p:nvSpPr>
          <p:cNvPr id="3" name="Subtitle 2"/>
          <p:cNvSpPr>
            <a:spLocks noGrp="1"/>
          </p:cNvSpPr>
          <p:nvPr>
            <p:ph type="subTitle" idx="1" hasCustomPrompt="1"/>
          </p:nvPr>
        </p:nvSpPr>
        <p:spPr>
          <a:xfrm>
            <a:off x="685145" y="1891022"/>
            <a:ext cx="2972456" cy="1402367"/>
          </a:xfrm>
        </p:spPr>
        <p:txBody>
          <a:bodyPr tIns="91440" anchor="t"/>
          <a:lstStyle>
            <a:lvl1pPr marL="0" indent="0" algn="l">
              <a:buNone/>
              <a:defRPr sz="1800" b="0">
                <a:solidFill>
                  <a:schemeClr val="bg1"/>
                </a:solidFill>
                <a:latin typeface="+mn-lt"/>
                <a:ea typeface="Franklin Gothic Medium" charset="0"/>
                <a:cs typeface="Franklin Gothic Medium"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Rectangle 6">
            <a:extLst>
              <a:ext uri="{FF2B5EF4-FFF2-40B4-BE49-F238E27FC236}">
                <a16:creationId xmlns:a16="http://schemas.microsoft.com/office/drawing/2014/main" id="{2C7C3B9D-446D-F541-B49B-90090BC5FB40}"/>
              </a:ext>
            </a:extLst>
          </p:cNvPr>
          <p:cNvSpPr/>
          <p:nvPr userDrawn="1"/>
        </p:nvSpPr>
        <p:spPr>
          <a:xfrm>
            <a:off x="3866825" y="2571750"/>
            <a:ext cx="4463513" cy="19496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7813C5-11C4-AA4E-B15B-BEDAB374858A}"/>
              </a:ext>
            </a:extLst>
          </p:cNvPr>
          <p:cNvSpPr/>
          <p:nvPr userDrawn="1"/>
        </p:nvSpPr>
        <p:spPr>
          <a:xfrm>
            <a:off x="3866825" y="4294212"/>
            <a:ext cx="4463513" cy="22723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AC9C6F9-D88E-F54E-9175-DB0767DEF71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240513" y="3134887"/>
            <a:ext cx="1635149" cy="721143"/>
          </a:xfrm>
          <a:prstGeom prst="rect">
            <a:avLst/>
          </a:prstGeom>
        </p:spPr>
      </p:pic>
    </p:spTree>
    <p:extLst>
      <p:ext uri="{BB962C8B-B14F-4D97-AF65-F5344CB8AC3E}">
        <p14:creationId xmlns:p14="http://schemas.microsoft.com/office/powerpoint/2010/main" val="2070283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w/ Section Number | Ligh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8431" y="4868862"/>
            <a:ext cx="719470" cy="274638"/>
          </a:xfrm>
          <a:prstGeom prst="rect">
            <a:avLst/>
          </a:prstGeom>
        </p:spPr>
        <p:txBody>
          <a:bodyPr/>
          <a:lstStyle>
            <a:lvl1pPr algn="l" defTabSz="914400">
              <a:defRPr>
                <a:solidFill>
                  <a:srgbClr val="696A6D"/>
                </a:solidFill>
                <a:latin typeface="+mn-lt"/>
                <a:ea typeface="Franklin Gothic Medium" charset="0"/>
                <a:cs typeface="Franklin Gothic Medium" charset="0"/>
              </a:defRPr>
            </a:lvl1pPr>
          </a:lstStyle>
          <a:p>
            <a:fld id="{DA86648E-21C2-4E4D-995E-31FFBD2E87B9}" type="slidenum">
              <a:rPr lang="x-none" altLang="x-none" smtClean="0"/>
              <a:pPr/>
              <a:t>‹#›</a:t>
            </a:fld>
            <a:endParaRPr lang="en-US" altLang="x-none"/>
          </a:p>
        </p:txBody>
      </p:sp>
      <p:pic>
        <p:nvPicPr>
          <p:cNvPr id="15" name="Picture 14">
            <a:extLst>
              <a:ext uri="{FF2B5EF4-FFF2-40B4-BE49-F238E27FC236}">
                <a16:creationId xmlns:a16="http://schemas.microsoft.com/office/drawing/2014/main" id="{14038370-99F9-4A4D-BF35-1C5DE0ED7B3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8800" y="549369"/>
            <a:ext cx="1282866" cy="565777"/>
          </a:xfrm>
          <a:prstGeom prst="rect">
            <a:avLst/>
          </a:prstGeom>
        </p:spPr>
      </p:pic>
      <p:sp>
        <p:nvSpPr>
          <p:cNvPr id="16" name="Rectangle 15">
            <a:extLst>
              <a:ext uri="{FF2B5EF4-FFF2-40B4-BE49-F238E27FC236}">
                <a16:creationId xmlns:a16="http://schemas.microsoft.com/office/drawing/2014/main" id="{C75EC479-C91E-934F-962E-3FC977F6B31F}"/>
              </a:ext>
            </a:extLst>
          </p:cNvPr>
          <p:cNvSpPr/>
          <p:nvPr userDrawn="1"/>
        </p:nvSpPr>
        <p:spPr>
          <a:xfrm>
            <a:off x="3866825" y="0"/>
            <a:ext cx="4463513" cy="452144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76F3012E-8D60-084F-AA99-A5A5A420522B}"/>
              </a:ext>
            </a:extLst>
          </p:cNvPr>
          <p:cNvSpPr>
            <a:spLocks noGrp="1"/>
          </p:cNvSpPr>
          <p:nvPr>
            <p:ph type="body" sz="quarter" idx="13" hasCustomPrompt="1"/>
          </p:nvPr>
        </p:nvSpPr>
        <p:spPr>
          <a:xfrm>
            <a:off x="4229560" y="859913"/>
            <a:ext cx="2386954" cy="1377950"/>
          </a:xfrm>
        </p:spPr>
        <p:txBody>
          <a:bodyPr/>
          <a:lstStyle>
            <a:lvl1pPr marL="6350" indent="0">
              <a:buNone/>
              <a:tabLst/>
              <a:defRPr sz="9600">
                <a:solidFill>
                  <a:schemeClr val="bg1"/>
                </a:solidFill>
                <a:latin typeface="+mj-lt"/>
              </a:defRPr>
            </a:lvl1pPr>
          </a:lstStyle>
          <a:p>
            <a:pPr lvl="0"/>
            <a:r>
              <a:rPr lang="en-US"/>
              <a:t>01</a:t>
            </a:r>
          </a:p>
        </p:txBody>
      </p:sp>
      <p:sp>
        <p:nvSpPr>
          <p:cNvPr id="13" name="Title 1">
            <a:extLst>
              <a:ext uri="{FF2B5EF4-FFF2-40B4-BE49-F238E27FC236}">
                <a16:creationId xmlns:a16="http://schemas.microsoft.com/office/drawing/2014/main" id="{99A06946-B8FF-0344-8DDC-BFD2051E719D}"/>
              </a:ext>
            </a:extLst>
          </p:cNvPr>
          <p:cNvSpPr>
            <a:spLocks noGrp="1"/>
          </p:cNvSpPr>
          <p:nvPr>
            <p:ph type="ctrTitle"/>
          </p:nvPr>
        </p:nvSpPr>
        <p:spPr>
          <a:xfrm>
            <a:off x="4235835" y="2286000"/>
            <a:ext cx="3296341" cy="1003646"/>
          </a:xfrm>
        </p:spPr>
        <p:txBody>
          <a:bodyPr anchor="b"/>
          <a:lstStyle>
            <a:lvl1pPr>
              <a:defRPr lang="en-US" sz="3200" kern="1200" spc="-30" dirty="0">
                <a:solidFill>
                  <a:schemeClr val="bg1"/>
                </a:solidFill>
                <a:latin typeface="Calisto MT" panose="02040603050505030304" pitchFamily="18" charset="77"/>
                <a:ea typeface="Franklin Gothic Medium" charset="0"/>
                <a:cs typeface="Franklin Gothic Medium" charset="0"/>
              </a:defRPr>
            </a:lvl1pPr>
          </a:lstStyle>
          <a:p>
            <a:r>
              <a:rPr lang="en-US"/>
              <a:t>Click to edit Master title style</a:t>
            </a:r>
          </a:p>
        </p:txBody>
      </p:sp>
      <p:sp>
        <p:nvSpPr>
          <p:cNvPr id="14" name="Subtitle 2">
            <a:extLst>
              <a:ext uri="{FF2B5EF4-FFF2-40B4-BE49-F238E27FC236}">
                <a16:creationId xmlns:a16="http://schemas.microsoft.com/office/drawing/2014/main" id="{D8DF078B-3646-1941-B20B-48D93F821E52}"/>
              </a:ext>
            </a:extLst>
          </p:cNvPr>
          <p:cNvSpPr>
            <a:spLocks noGrp="1"/>
          </p:cNvSpPr>
          <p:nvPr>
            <p:ph type="subTitle" idx="1" hasCustomPrompt="1"/>
          </p:nvPr>
        </p:nvSpPr>
        <p:spPr>
          <a:xfrm>
            <a:off x="4235835" y="3289645"/>
            <a:ext cx="3296341" cy="817405"/>
          </a:xfrm>
        </p:spPr>
        <p:txBody>
          <a:bodyPr anchor="ctr"/>
          <a:lstStyle>
            <a:lvl1pPr marL="0" indent="0" algn="l">
              <a:buNone/>
              <a:defRPr sz="1800" b="0" i="0">
                <a:solidFill>
                  <a:schemeClr val="bg2"/>
                </a:solidFill>
                <a:latin typeface="+mn-lt"/>
                <a:ea typeface="Franklin Gothic Book" panose="020B0503020102020204" pitchFamily="34" charset="0"/>
                <a:cs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24" name="Straight Connector 23">
            <a:extLst>
              <a:ext uri="{FF2B5EF4-FFF2-40B4-BE49-F238E27FC236}">
                <a16:creationId xmlns:a16="http://schemas.microsoft.com/office/drawing/2014/main" id="{53F86347-2753-0D41-9963-D63ABD86F097}"/>
              </a:ext>
            </a:extLst>
          </p:cNvPr>
          <p:cNvCxnSpPr>
            <a:cxnSpLocks/>
          </p:cNvCxnSpPr>
          <p:nvPr userDrawn="1"/>
        </p:nvCxnSpPr>
        <p:spPr>
          <a:xfrm>
            <a:off x="4229560" y="2286000"/>
            <a:ext cx="3738043"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2724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w/ Section Number | Dark">
    <p:bg>
      <p:bgPr>
        <a:solidFill>
          <a:srgbClr val="444548"/>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8431" y="4868862"/>
            <a:ext cx="719470" cy="274638"/>
          </a:xfrm>
          <a:prstGeom prst="rect">
            <a:avLst/>
          </a:prstGeom>
        </p:spPr>
        <p:txBody>
          <a:bodyPr/>
          <a:lstStyle>
            <a:lvl1pPr algn="l" defTabSz="914400">
              <a:defRPr>
                <a:solidFill>
                  <a:schemeClr val="bg1"/>
                </a:solidFill>
                <a:latin typeface="+mn-lt"/>
                <a:ea typeface="Franklin Gothic Medium" charset="0"/>
                <a:cs typeface="Franklin Gothic Medium" charset="0"/>
              </a:defRPr>
            </a:lvl1pPr>
          </a:lstStyle>
          <a:p>
            <a:fld id="{DA86648E-21C2-4E4D-995E-31FFBD2E87B9}" type="slidenum">
              <a:rPr lang="x-none" altLang="x-none" smtClean="0"/>
              <a:pPr/>
              <a:t>‹#›</a:t>
            </a:fld>
            <a:endParaRPr lang="en-US" altLang="x-none"/>
          </a:p>
        </p:txBody>
      </p:sp>
      <p:sp>
        <p:nvSpPr>
          <p:cNvPr id="16" name="Rectangle 15">
            <a:extLst>
              <a:ext uri="{FF2B5EF4-FFF2-40B4-BE49-F238E27FC236}">
                <a16:creationId xmlns:a16="http://schemas.microsoft.com/office/drawing/2014/main" id="{C75EC479-C91E-934F-962E-3FC977F6B31F}"/>
              </a:ext>
            </a:extLst>
          </p:cNvPr>
          <p:cNvSpPr/>
          <p:nvPr userDrawn="1"/>
        </p:nvSpPr>
        <p:spPr>
          <a:xfrm>
            <a:off x="3866825" y="0"/>
            <a:ext cx="4463513" cy="452144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76F3012E-8D60-084F-AA99-A5A5A420522B}"/>
              </a:ext>
            </a:extLst>
          </p:cNvPr>
          <p:cNvSpPr>
            <a:spLocks noGrp="1"/>
          </p:cNvSpPr>
          <p:nvPr>
            <p:ph type="body" sz="quarter" idx="13" hasCustomPrompt="1"/>
          </p:nvPr>
        </p:nvSpPr>
        <p:spPr>
          <a:xfrm>
            <a:off x="4229560" y="859913"/>
            <a:ext cx="2386954" cy="1377950"/>
          </a:xfrm>
        </p:spPr>
        <p:txBody>
          <a:bodyPr/>
          <a:lstStyle>
            <a:lvl1pPr marL="6350" indent="0">
              <a:buNone/>
              <a:tabLst/>
              <a:defRPr sz="9600">
                <a:solidFill>
                  <a:schemeClr val="bg1"/>
                </a:solidFill>
                <a:latin typeface="+mj-lt"/>
              </a:defRPr>
            </a:lvl1pPr>
          </a:lstStyle>
          <a:p>
            <a:pPr lvl="0"/>
            <a:r>
              <a:rPr lang="en-US"/>
              <a:t>01</a:t>
            </a:r>
          </a:p>
        </p:txBody>
      </p:sp>
      <p:sp>
        <p:nvSpPr>
          <p:cNvPr id="13" name="Title 1">
            <a:extLst>
              <a:ext uri="{FF2B5EF4-FFF2-40B4-BE49-F238E27FC236}">
                <a16:creationId xmlns:a16="http://schemas.microsoft.com/office/drawing/2014/main" id="{99A06946-B8FF-0344-8DDC-BFD2051E719D}"/>
              </a:ext>
            </a:extLst>
          </p:cNvPr>
          <p:cNvSpPr>
            <a:spLocks noGrp="1"/>
          </p:cNvSpPr>
          <p:nvPr>
            <p:ph type="ctrTitle"/>
          </p:nvPr>
        </p:nvSpPr>
        <p:spPr>
          <a:xfrm>
            <a:off x="4235835" y="2286000"/>
            <a:ext cx="3296341" cy="1003646"/>
          </a:xfrm>
        </p:spPr>
        <p:txBody>
          <a:bodyPr anchor="b"/>
          <a:lstStyle>
            <a:lvl1pPr>
              <a:defRPr lang="en-US" sz="3200" kern="1200" spc="-30" dirty="0">
                <a:solidFill>
                  <a:schemeClr val="bg1"/>
                </a:solidFill>
                <a:latin typeface="Calisto MT" panose="02040603050505030304" pitchFamily="18" charset="77"/>
                <a:ea typeface="Franklin Gothic Medium" charset="0"/>
                <a:cs typeface="Franklin Gothic Medium" charset="0"/>
              </a:defRPr>
            </a:lvl1pPr>
          </a:lstStyle>
          <a:p>
            <a:r>
              <a:rPr lang="en-US"/>
              <a:t>Click to edit Master title style</a:t>
            </a:r>
          </a:p>
        </p:txBody>
      </p:sp>
      <p:sp>
        <p:nvSpPr>
          <p:cNvPr id="14" name="Subtitle 2">
            <a:extLst>
              <a:ext uri="{FF2B5EF4-FFF2-40B4-BE49-F238E27FC236}">
                <a16:creationId xmlns:a16="http://schemas.microsoft.com/office/drawing/2014/main" id="{D8DF078B-3646-1941-B20B-48D93F821E52}"/>
              </a:ext>
            </a:extLst>
          </p:cNvPr>
          <p:cNvSpPr>
            <a:spLocks noGrp="1"/>
          </p:cNvSpPr>
          <p:nvPr>
            <p:ph type="subTitle" idx="1" hasCustomPrompt="1"/>
          </p:nvPr>
        </p:nvSpPr>
        <p:spPr>
          <a:xfrm>
            <a:off x="4235835" y="3289645"/>
            <a:ext cx="3296341" cy="817405"/>
          </a:xfrm>
        </p:spPr>
        <p:txBody>
          <a:bodyPr anchor="ctr"/>
          <a:lstStyle>
            <a:lvl1pPr marL="0" indent="0" algn="l">
              <a:buNone/>
              <a:defRPr sz="1800" b="0" i="0">
                <a:solidFill>
                  <a:schemeClr val="bg2"/>
                </a:solidFill>
                <a:latin typeface="+mn-lt"/>
                <a:ea typeface="Franklin Gothic Book" panose="020B0503020102020204" pitchFamily="34" charset="0"/>
                <a:cs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24" name="Straight Connector 23">
            <a:extLst>
              <a:ext uri="{FF2B5EF4-FFF2-40B4-BE49-F238E27FC236}">
                <a16:creationId xmlns:a16="http://schemas.microsoft.com/office/drawing/2014/main" id="{53F86347-2753-0D41-9963-D63ABD86F097}"/>
              </a:ext>
            </a:extLst>
          </p:cNvPr>
          <p:cNvCxnSpPr>
            <a:cxnSpLocks/>
          </p:cNvCxnSpPr>
          <p:nvPr userDrawn="1"/>
        </p:nvCxnSpPr>
        <p:spPr>
          <a:xfrm>
            <a:off x="4229560" y="2286000"/>
            <a:ext cx="3738043"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C0C1292E-A584-394E-A7F5-03EC4C4A4B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8800" y="549369"/>
            <a:ext cx="1282866" cy="565777"/>
          </a:xfrm>
          <a:prstGeom prst="rect">
            <a:avLst/>
          </a:prstGeom>
        </p:spPr>
      </p:pic>
    </p:spTree>
    <p:extLst>
      <p:ext uri="{BB962C8B-B14F-4D97-AF65-F5344CB8AC3E}">
        <p14:creationId xmlns:p14="http://schemas.microsoft.com/office/powerpoint/2010/main" val="18807742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w/ Icon | Ligh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8431" y="4868862"/>
            <a:ext cx="719470" cy="274638"/>
          </a:xfrm>
          <a:prstGeom prst="rect">
            <a:avLst/>
          </a:prstGeom>
        </p:spPr>
        <p:txBody>
          <a:bodyPr/>
          <a:lstStyle>
            <a:lvl1pPr algn="l" defTabSz="914400">
              <a:defRPr>
                <a:solidFill>
                  <a:srgbClr val="696A6D"/>
                </a:solidFill>
                <a:latin typeface="+mn-lt"/>
                <a:ea typeface="Franklin Gothic Medium" charset="0"/>
                <a:cs typeface="Franklin Gothic Medium" charset="0"/>
              </a:defRPr>
            </a:lvl1pPr>
          </a:lstStyle>
          <a:p>
            <a:fld id="{DA86648E-21C2-4E4D-995E-31FFBD2E87B9}" type="slidenum">
              <a:rPr lang="x-none" altLang="x-none" smtClean="0"/>
              <a:pPr/>
              <a:t>‹#›</a:t>
            </a:fld>
            <a:endParaRPr lang="en-US" altLang="x-none"/>
          </a:p>
        </p:txBody>
      </p:sp>
      <p:sp>
        <p:nvSpPr>
          <p:cNvPr id="16" name="Rectangle 15">
            <a:extLst>
              <a:ext uri="{FF2B5EF4-FFF2-40B4-BE49-F238E27FC236}">
                <a16:creationId xmlns:a16="http://schemas.microsoft.com/office/drawing/2014/main" id="{C75EC479-C91E-934F-962E-3FC977F6B31F}"/>
              </a:ext>
            </a:extLst>
          </p:cNvPr>
          <p:cNvSpPr/>
          <p:nvPr userDrawn="1"/>
        </p:nvSpPr>
        <p:spPr>
          <a:xfrm>
            <a:off x="3866825" y="0"/>
            <a:ext cx="4463513" cy="452144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99A06946-B8FF-0344-8DDC-BFD2051E719D}"/>
              </a:ext>
            </a:extLst>
          </p:cNvPr>
          <p:cNvSpPr>
            <a:spLocks noGrp="1"/>
          </p:cNvSpPr>
          <p:nvPr>
            <p:ph type="ctrTitle"/>
          </p:nvPr>
        </p:nvSpPr>
        <p:spPr>
          <a:xfrm>
            <a:off x="4235835" y="2286000"/>
            <a:ext cx="3296341" cy="1003646"/>
          </a:xfrm>
        </p:spPr>
        <p:txBody>
          <a:bodyPr anchor="b"/>
          <a:lstStyle>
            <a:lvl1pPr>
              <a:defRPr lang="en-US" sz="3200" kern="1200" spc="-30" dirty="0">
                <a:solidFill>
                  <a:schemeClr val="bg1"/>
                </a:solidFill>
                <a:latin typeface="Calisto MT" panose="02040603050505030304" pitchFamily="18" charset="77"/>
                <a:ea typeface="Franklin Gothic Medium" charset="0"/>
                <a:cs typeface="Franklin Gothic Medium" charset="0"/>
              </a:defRPr>
            </a:lvl1pPr>
          </a:lstStyle>
          <a:p>
            <a:r>
              <a:rPr lang="en-US"/>
              <a:t>Click to edit Master title style</a:t>
            </a:r>
          </a:p>
        </p:txBody>
      </p:sp>
      <p:sp>
        <p:nvSpPr>
          <p:cNvPr id="14" name="Subtitle 2">
            <a:extLst>
              <a:ext uri="{FF2B5EF4-FFF2-40B4-BE49-F238E27FC236}">
                <a16:creationId xmlns:a16="http://schemas.microsoft.com/office/drawing/2014/main" id="{D8DF078B-3646-1941-B20B-48D93F821E52}"/>
              </a:ext>
            </a:extLst>
          </p:cNvPr>
          <p:cNvSpPr>
            <a:spLocks noGrp="1"/>
          </p:cNvSpPr>
          <p:nvPr>
            <p:ph type="subTitle" idx="1" hasCustomPrompt="1"/>
          </p:nvPr>
        </p:nvSpPr>
        <p:spPr>
          <a:xfrm>
            <a:off x="4235835" y="3289645"/>
            <a:ext cx="3296341" cy="817405"/>
          </a:xfrm>
        </p:spPr>
        <p:txBody>
          <a:bodyPr anchor="ctr"/>
          <a:lstStyle>
            <a:lvl1pPr marL="0" indent="0" algn="l">
              <a:buNone/>
              <a:defRPr sz="1800" b="0" i="0">
                <a:solidFill>
                  <a:schemeClr val="bg2"/>
                </a:solidFill>
                <a:latin typeface="+mn-lt"/>
                <a:ea typeface="Franklin Gothic Book" panose="020B0503020102020204" pitchFamily="34" charset="0"/>
                <a:cs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24" name="Straight Connector 23">
            <a:extLst>
              <a:ext uri="{FF2B5EF4-FFF2-40B4-BE49-F238E27FC236}">
                <a16:creationId xmlns:a16="http://schemas.microsoft.com/office/drawing/2014/main" id="{53F86347-2753-0D41-9963-D63ABD86F097}"/>
              </a:ext>
            </a:extLst>
          </p:cNvPr>
          <p:cNvCxnSpPr>
            <a:cxnSpLocks/>
          </p:cNvCxnSpPr>
          <p:nvPr userDrawn="1"/>
        </p:nvCxnSpPr>
        <p:spPr>
          <a:xfrm>
            <a:off x="4229560" y="2286000"/>
            <a:ext cx="3738043"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Picture Placeholder 2">
            <a:extLst>
              <a:ext uri="{FF2B5EF4-FFF2-40B4-BE49-F238E27FC236}">
                <a16:creationId xmlns:a16="http://schemas.microsoft.com/office/drawing/2014/main" id="{EE0366EC-4DE8-C341-8A7F-FCAF72F38E88}"/>
              </a:ext>
            </a:extLst>
          </p:cNvPr>
          <p:cNvSpPr>
            <a:spLocks noGrp="1"/>
          </p:cNvSpPr>
          <p:nvPr>
            <p:ph type="pic" sz="quarter" idx="14"/>
          </p:nvPr>
        </p:nvSpPr>
        <p:spPr>
          <a:xfrm>
            <a:off x="4229100" y="836613"/>
            <a:ext cx="1776493" cy="1395412"/>
          </a:xfrm>
        </p:spPr>
        <p:txBody>
          <a:bodyPr/>
          <a:lstStyle/>
          <a:p>
            <a:r>
              <a:rPr lang="en-US"/>
              <a:t>Click icon to add picture</a:t>
            </a:r>
          </a:p>
        </p:txBody>
      </p:sp>
      <p:pic>
        <p:nvPicPr>
          <p:cNvPr id="2" name="Picture 1">
            <a:extLst>
              <a:ext uri="{FF2B5EF4-FFF2-40B4-BE49-F238E27FC236}">
                <a16:creationId xmlns:a16="http://schemas.microsoft.com/office/drawing/2014/main" id="{CE142A9C-6674-7C40-FF0C-2ACAB39C41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8800" y="549369"/>
            <a:ext cx="1282866" cy="565777"/>
          </a:xfrm>
          <a:prstGeom prst="rect">
            <a:avLst/>
          </a:prstGeom>
        </p:spPr>
      </p:pic>
    </p:spTree>
    <p:extLst>
      <p:ext uri="{BB962C8B-B14F-4D97-AF65-F5344CB8AC3E}">
        <p14:creationId xmlns:p14="http://schemas.microsoft.com/office/powerpoint/2010/main" val="41462878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w/ Icon | Dark">
    <p:bg>
      <p:bgPr>
        <a:solidFill>
          <a:srgbClr val="444548"/>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8431" y="4868862"/>
            <a:ext cx="719470" cy="274638"/>
          </a:xfrm>
          <a:prstGeom prst="rect">
            <a:avLst/>
          </a:prstGeom>
        </p:spPr>
        <p:txBody>
          <a:bodyPr/>
          <a:lstStyle>
            <a:lvl1pPr algn="l" defTabSz="914400">
              <a:defRPr>
                <a:solidFill>
                  <a:schemeClr val="bg1"/>
                </a:solidFill>
                <a:latin typeface="+mn-lt"/>
                <a:ea typeface="Franklin Gothic Medium" charset="0"/>
                <a:cs typeface="Franklin Gothic Medium" charset="0"/>
              </a:defRPr>
            </a:lvl1pPr>
          </a:lstStyle>
          <a:p>
            <a:fld id="{DA86648E-21C2-4E4D-995E-31FFBD2E87B9}" type="slidenum">
              <a:rPr lang="x-none" altLang="x-none" smtClean="0"/>
              <a:pPr/>
              <a:t>‹#›</a:t>
            </a:fld>
            <a:endParaRPr lang="en-US" altLang="x-none"/>
          </a:p>
        </p:txBody>
      </p:sp>
      <p:sp>
        <p:nvSpPr>
          <p:cNvPr id="16" name="Rectangle 15">
            <a:extLst>
              <a:ext uri="{FF2B5EF4-FFF2-40B4-BE49-F238E27FC236}">
                <a16:creationId xmlns:a16="http://schemas.microsoft.com/office/drawing/2014/main" id="{C75EC479-C91E-934F-962E-3FC977F6B31F}"/>
              </a:ext>
            </a:extLst>
          </p:cNvPr>
          <p:cNvSpPr/>
          <p:nvPr userDrawn="1"/>
        </p:nvSpPr>
        <p:spPr>
          <a:xfrm>
            <a:off x="3866825" y="0"/>
            <a:ext cx="4463513" cy="452144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99A06946-B8FF-0344-8DDC-BFD2051E719D}"/>
              </a:ext>
            </a:extLst>
          </p:cNvPr>
          <p:cNvSpPr>
            <a:spLocks noGrp="1"/>
          </p:cNvSpPr>
          <p:nvPr>
            <p:ph type="ctrTitle"/>
          </p:nvPr>
        </p:nvSpPr>
        <p:spPr>
          <a:xfrm>
            <a:off x="4235835" y="2286000"/>
            <a:ext cx="3296341" cy="1003646"/>
          </a:xfrm>
        </p:spPr>
        <p:txBody>
          <a:bodyPr anchor="b"/>
          <a:lstStyle>
            <a:lvl1pPr>
              <a:defRPr lang="en-US" sz="3200" kern="1200" spc="-30" dirty="0">
                <a:solidFill>
                  <a:schemeClr val="bg1"/>
                </a:solidFill>
                <a:latin typeface="Calisto MT" panose="02040603050505030304" pitchFamily="18" charset="77"/>
                <a:ea typeface="Franklin Gothic Medium" charset="0"/>
                <a:cs typeface="Franklin Gothic Medium" charset="0"/>
              </a:defRPr>
            </a:lvl1pPr>
          </a:lstStyle>
          <a:p>
            <a:r>
              <a:rPr lang="en-US"/>
              <a:t>Click to edit Master title style</a:t>
            </a:r>
          </a:p>
        </p:txBody>
      </p:sp>
      <p:sp>
        <p:nvSpPr>
          <p:cNvPr id="14" name="Subtitle 2">
            <a:extLst>
              <a:ext uri="{FF2B5EF4-FFF2-40B4-BE49-F238E27FC236}">
                <a16:creationId xmlns:a16="http://schemas.microsoft.com/office/drawing/2014/main" id="{D8DF078B-3646-1941-B20B-48D93F821E52}"/>
              </a:ext>
            </a:extLst>
          </p:cNvPr>
          <p:cNvSpPr>
            <a:spLocks noGrp="1"/>
          </p:cNvSpPr>
          <p:nvPr>
            <p:ph type="subTitle" idx="1" hasCustomPrompt="1"/>
          </p:nvPr>
        </p:nvSpPr>
        <p:spPr>
          <a:xfrm>
            <a:off x="4235835" y="3289645"/>
            <a:ext cx="3296341" cy="817405"/>
          </a:xfrm>
        </p:spPr>
        <p:txBody>
          <a:bodyPr anchor="ctr"/>
          <a:lstStyle>
            <a:lvl1pPr marL="0" indent="0" algn="l">
              <a:buNone/>
              <a:defRPr sz="1800" b="0" i="0">
                <a:solidFill>
                  <a:schemeClr val="bg2"/>
                </a:solidFill>
                <a:latin typeface="+mn-lt"/>
                <a:ea typeface="Franklin Gothic Book" panose="020B0503020102020204" pitchFamily="34" charset="0"/>
                <a:cs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24" name="Straight Connector 23">
            <a:extLst>
              <a:ext uri="{FF2B5EF4-FFF2-40B4-BE49-F238E27FC236}">
                <a16:creationId xmlns:a16="http://schemas.microsoft.com/office/drawing/2014/main" id="{53F86347-2753-0D41-9963-D63ABD86F097}"/>
              </a:ext>
            </a:extLst>
          </p:cNvPr>
          <p:cNvCxnSpPr>
            <a:cxnSpLocks/>
          </p:cNvCxnSpPr>
          <p:nvPr userDrawn="1"/>
        </p:nvCxnSpPr>
        <p:spPr>
          <a:xfrm>
            <a:off x="4229560" y="2286000"/>
            <a:ext cx="3738043"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Picture Placeholder 2">
            <a:extLst>
              <a:ext uri="{FF2B5EF4-FFF2-40B4-BE49-F238E27FC236}">
                <a16:creationId xmlns:a16="http://schemas.microsoft.com/office/drawing/2014/main" id="{EE0366EC-4DE8-C341-8A7F-FCAF72F38E88}"/>
              </a:ext>
            </a:extLst>
          </p:cNvPr>
          <p:cNvSpPr>
            <a:spLocks noGrp="1"/>
          </p:cNvSpPr>
          <p:nvPr>
            <p:ph type="pic" sz="quarter" idx="14"/>
          </p:nvPr>
        </p:nvSpPr>
        <p:spPr>
          <a:xfrm>
            <a:off x="4229100" y="836613"/>
            <a:ext cx="1776493" cy="1395412"/>
          </a:xfrm>
        </p:spPr>
        <p:txBody>
          <a:bodyPr/>
          <a:lstStyle/>
          <a:p>
            <a:r>
              <a:rPr lang="en-US"/>
              <a:t>Click icon to add picture</a:t>
            </a:r>
          </a:p>
        </p:txBody>
      </p:sp>
      <p:pic>
        <p:nvPicPr>
          <p:cNvPr id="2" name="Picture 1">
            <a:extLst>
              <a:ext uri="{FF2B5EF4-FFF2-40B4-BE49-F238E27FC236}">
                <a16:creationId xmlns:a16="http://schemas.microsoft.com/office/drawing/2014/main" id="{FF50F508-630E-8627-00B2-2B28EAC8D0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8800" y="549369"/>
            <a:ext cx="1282866" cy="565777"/>
          </a:xfrm>
          <a:prstGeom prst="rect">
            <a:avLst/>
          </a:prstGeom>
        </p:spPr>
      </p:pic>
    </p:spTree>
    <p:extLst>
      <p:ext uri="{BB962C8B-B14F-4D97-AF65-F5344CB8AC3E}">
        <p14:creationId xmlns:p14="http://schemas.microsoft.com/office/powerpoint/2010/main" val="41400592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 Logo | L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3B8445-728F-304F-8709-975FCD7084E5}"/>
              </a:ext>
            </a:extLst>
          </p:cNvPr>
          <p:cNvSpPr/>
          <p:nvPr userDrawn="1"/>
        </p:nvSpPr>
        <p:spPr>
          <a:xfrm rot="16200000">
            <a:off x="-2462594" y="2462594"/>
            <a:ext cx="5143500" cy="218312"/>
          </a:xfrm>
          <a:prstGeom prst="rect">
            <a:avLst/>
          </a:prstGeom>
          <a:gradFill>
            <a:gsLst>
              <a:gs pos="0">
                <a:schemeClr val="bg1"/>
              </a:gs>
              <a:gs pos="100000">
                <a:srgbClr val="D7D2CB"/>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7992" y="375579"/>
            <a:ext cx="8299548" cy="290849"/>
          </a:xfrm>
        </p:spPr>
        <p:txBody>
          <a:bodyPr wrap="square" anchor="b" anchorCtr="0">
            <a:spAutoFit/>
          </a:bodyPr>
          <a:lstStyle/>
          <a:p>
            <a:r>
              <a:rPr lang="en-US"/>
              <a:t>Click to edit Master title style</a:t>
            </a:r>
          </a:p>
        </p:txBody>
      </p:sp>
      <p:sp>
        <p:nvSpPr>
          <p:cNvPr id="7" name="Text Placeholder 6"/>
          <p:cNvSpPr>
            <a:spLocks noGrp="1"/>
          </p:cNvSpPr>
          <p:nvPr>
            <p:ph type="body" sz="quarter" idx="11"/>
          </p:nvPr>
        </p:nvSpPr>
        <p:spPr>
          <a:xfrm>
            <a:off x="407991" y="666428"/>
            <a:ext cx="8299549" cy="3659990"/>
          </a:xfrm>
        </p:spPr>
        <p:txBody>
          <a:bodyPr tIns="91440"/>
          <a:lstStyle>
            <a:lvl1pPr marL="137160" indent="-137160">
              <a:spcBef>
                <a:spcPts val="0"/>
              </a:spcBef>
              <a:spcAft>
                <a:spcPts val="600"/>
              </a:spcAft>
              <a:buSzPct val="125000"/>
              <a:buFont typeface="Wingdings" panose="05000000000000000000" pitchFamily="2" charset="2"/>
              <a:buChar char="§"/>
              <a:defRPr sz="1200">
                <a:solidFill>
                  <a:srgbClr val="696A6D"/>
                </a:solidFill>
                <a:latin typeface="+mn-lt"/>
              </a:defRPr>
            </a:lvl1pPr>
            <a:lvl2pPr marL="320040" indent="-137160">
              <a:spcBef>
                <a:spcPts val="0"/>
              </a:spcBef>
              <a:spcAft>
                <a:spcPts val="600"/>
              </a:spcAft>
              <a:buSzPct val="125000"/>
              <a:buFont typeface="Wingdings" panose="05000000000000000000" pitchFamily="2" charset="2"/>
              <a:buChar char="§"/>
              <a:defRPr sz="1200">
                <a:solidFill>
                  <a:srgbClr val="696A6D"/>
                </a:solidFill>
                <a:latin typeface="+mn-lt"/>
              </a:defRPr>
            </a:lvl2pPr>
            <a:lvl3pPr>
              <a:spcBef>
                <a:spcPts val="0"/>
              </a:spcBef>
              <a:spcAft>
                <a:spcPts val="600"/>
              </a:spcAft>
              <a:defRPr sz="1200">
                <a:solidFill>
                  <a:srgbClr val="696A6D"/>
                </a:solidFill>
                <a:latin typeface="+mn-lt"/>
                <a:ea typeface="Franklin Gothic Medium" charset="0"/>
                <a:cs typeface="Franklin Gothic Medium" charset="0"/>
              </a:defRPr>
            </a:lvl3pPr>
            <a:lvl4pPr>
              <a:defRPr sz="1200">
                <a:solidFill>
                  <a:srgbClr val="696A6D"/>
                </a:solidFill>
                <a:latin typeface="Franklin Gothic Medium" charset="0"/>
                <a:ea typeface="Franklin Gothic Medium" charset="0"/>
                <a:cs typeface="Franklin Gothic Medium" charset="0"/>
              </a:defRPr>
            </a:lvl4pPr>
            <a:lvl5pPr>
              <a:defRPr sz="1200">
                <a:solidFill>
                  <a:srgbClr val="696A6D"/>
                </a:solidFill>
                <a:latin typeface="Franklin Gothic Medium" charset="0"/>
                <a:ea typeface="Franklin Gothic Medium" charset="0"/>
                <a:cs typeface="Franklin Gothic Medium" charset="0"/>
              </a:defRPr>
            </a:lvl5pPr>
          </a:lstStyle>
          <a:p>
            <a:pPr lvl="0"/>
            <a:r>
              <a:rPr lang="en-US"/>
              <a:t>Click to edit Master text styles</a:t>
            </a:r>
          </a:p>
          <a:p>
            <a:pPr lvl="1"/>
            <a:r>
              <a:rPr lang="en-US"/>
              <a:t>Second level</a:t>
            </a:r>
          </a:p>
          <a:p>
            <a:pPr lvl="2"/>
            <a:r>
              <a:rPr lang="en-US"/>
              <a:t>Third level</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81174"/>
          <a:stretch/>
        </p:blipFill>
        <p:spPr>
          <a:xfrm>
            <a:off x="8233621" y="4326418"/>
            <a:ext cx="473920" cy="519352"/>
          </a:xfrm>
          <a:prstGeom prst="rect">
            <a:avLst/>
          </a:prstGeom>
        </p:spPr>
      </p:pic>
      <p:sp>
        <p:nvSpPr>
          <p:cNvPr id="11" name="Rectangle 10">
            <a:extLst>
              <a:ext uri="{FF2B5EF4-FFF2-40B4-BE49-F238E27FC236}">
                <a16:creationId xmlns:a16="http://schemas.microsoft.com/office/drawing/2014/main" id="{57B15EC7-315B-CC40-8D0F-B1573949F89C}"/>
              </a:ext>
            </a:extLst>
          </p:cNvPr>
          <p:cNvSpPr/>
          <p:nvPr userDrawn="1"/>
        </p:nvSpPr>
        <p:spPr>
          <a:xfrm rot="16200000">
            <a:off x="-224059" y="224057"/>
            <a:ext cx="666429" cy="218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4C299445-27E9-534B-A1FB-94E5159E6CB0}"/>
              </a:ext>
            </a:extLst>
          </p:cNvPr>
          <p:cNvSpPr>
            <a:spLocks noGrp="1"/>
          </p:cNvSpPr>
          <p:nvPr>
            <p:ph type="sldNum" sz="quarter" idx="12"/>
          </p:nvPr>
        </p:nvSpPr>
        <p:spPr>
          <a:xfrm>
            <a:off x="118431" y="4868862"/>
            <a:ext cx="719470" cy="274638"/>
          </a:xfrm>
          <a:prstGeom prst="rect">
            <a:avLst/>
          </a:prstGeom>
        </p:spPr>
        <p:txBody>
          <a:bodyPr/>
          <a:lstStyle>
            <a:lvl1pPr algn="l" defTabSz="914400">
              <a:defRPr>
                <a:solidFill>
                  <a:srgbClr val="696A6D"/>
                </a:solidFill>
                <a:latin typeface="+mn-lt"/>
                <a:ea typeface="Franklin Gothic Medium" charset="0"/>
                <a:cs typeface="Franklin Gothic Medium" charset="0"/>
              </a:defRPr>
            </a:lvl1pPr>
          </a:lstStyle>
          <a:p>
            <a:fld id="{DA86648E-21C2-4E4D-995E-31FFBD2E87B9}" type="slidenum">
              <a:rPr lang="x-none" altLang="x-none" smtClean="0"/>
              <a:pPr/>
              <a:t>‹#›</a:t>
            </a:fld>
            <a:endParaRPr lang="en-US" altLang="x-none"/>
          </a:p>
        </p:txBody>
      </p:sp>
    </p:spTree>
    <p:extLst>
      <p:ext uri="{BB962C8B-B14F-4D97-AF65-F5344CB8AC3E}">
        <p14:creationId xmlns:p14="http://schemas.microsoft.com/office/powerpoint/2010/main" val="8211376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 Logo | Dark">
    <p:bg>
      <p:bgPr>
        <a:solidFill>
          <a:srgbClr val="696A6D"/>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3B8445-728F-304F-8709-975FCD7084E5}"/>
              </a:ext>
            </a:extLst>
          </p:cNvPr>
          <p:cNvSpPr/>
          <p:nvPr userDrawn="1"/>
        </p:nvSpPr>
        <p:spPr>
          <a:xfrm rot="16200000">
            <a:off x="-2462594" y="2462594"/>
            <a:ext cx="5143500" cy="218312"/>
          </a:xfrm>
          <a:prstGeom prst="rect">
            <a:avLst/>
          </a:prstGeom>
          <a:gradFill>
            <a:gsLst>
              <a:gs pos="0">
                <a:srgbClr val="696A6D"/>
              </a:gs>
              <a:gs pos="100000">
                <a:srgbClr val="444548"/>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7992" y="375579"/>
            <a:ext cx="8299548" cy="290849"/>
          </a:xfrm>
        </p:spPr>
        <p:txBody>
          <a:bodyPr wrap="square" anchor="b" anchorCtr="0">
            <a:spAutoFit/>
          </a:bodyPr>
          <a:lstStyle>
            <a:lvl1pPr>
              <a:defRPr>
                <a:solidFill>
                  <a:schemeClr val="bg2"/>
                </a:solidFill>
              </a:defRPr>
            </a:lvl1pPr>
          </a:lstStyle>
          <a:p>
            <a:r>
              <a:rPr lang="en-US"/>
              <a:t>Click to edit Master title style</a:t>
            </a:r>
          </a:p>
        </p:txBody>
      </p:sp>
      <p:sp>
        <p:nvSpPr>
          <p:cNvPr id="7" name="Text Placeholder 6"/>
          <p:cNvSpPr>
            <a:spLocks noGrp="1"/>
          </p:cNvSpPr>
          <p:nvPr>
            <p:ph type="body" sz="quarter" idx="11"/>
          </p:nvPr>
        </p:nvSpPr>
        <p:spPr>
          <a:xfrm>
            <a:off x="407991" y="666428"/>
            <a:ext cx="8299549" cy="3659990"/>
          </a:xfrm>
        </p:spPr>
        <p:txBody>
          <a:bodyPr tIns="91440"/>
          <a:lstStyle>
            <a:lvl1pPr marL="137160" indent="-137160">
              <a:spcBef>
                <a:spcPts val="0"/>
              </a:spcBef>
              <a:spcAft>
                <a:spcPts val="600"/>
              </a:spcAft>
              <a:buClr>
                <a:schemeClr val="bg1"/>
              </a:buClr>
              <a:buSzPct val="125000"/>
              <a:buFont typeface="Wingdings" panose="05000000000000000000" pitchFamily="2" charset="2"/>
              <a:buChar char="§"/>
              <a:defRPr sz="1200">
                <a:solidFill>
                  <a:schemeClr val="bg1"/>
                </a:solidFill>
                <a:latin typeface="+mn-lt"/>
              </a:defRPr>
            </a:lvl1pPr>
            <a:lvl2pPr marL="320040" indent="-137160">
              <a:spcBef>
                <a:spcPts val="0"/>
              </a:spcBef>
              <a:spcAft>
                <a:spcPts val="600"/>
              </a:spcAft>
              <a:buClr>
                <a:schemeClr val="tx2"/>
              </a:buClr>
              <a:buSzPct val="125000"/>
              <a:buFont typeface="Wingdings" panose="05000000000000000000" pitchFamily="2" charset="2"/>
              <a:buChar char="§"/>
              <a:defRPr sz="1200">
                <a:solidFill>
                  <a:schemeClr val="bg1"/>
                </a:solidFill>
                <a:latin typeface="+mn-lt"/>
              </a:defRPr>
            </a:lvl2pPr>
            <a:lvl3pPr>
              <a:spcBef>
                <a:spcPts val="0"/>
              </a:spcBef>
              <a:spcAft>
                <a:spcPts val="600"/>
              </a:spcAft>
              <a:defRPr sz="1200">
                <a:solidFill>
                  <a:schemeClr val="bg1"/>
                </a:solidFill>
                <a:latin typeface="+mn-lt"/>
                <a:ea typeface="Franklin Gothic Medium" charset="0"/>
                <a:cs typeface="Franklin Gothic Medium" charset="0"/>
              </a:defRPr>
            </a:lvl3pPr>
            <a:lvl4pPr>
              <a:defRPr sz="1200">
                <a:solidFill>
                  <a:srgbClr val="696A6D"/>
                </a:solidFill>
                <a:latin typeface="Franklin Gothic Medium" charset="0"/>
                <a:ea typeface="Franklin Gothic Medium" charset="0"/>
                <a:cs typeface="Franklin Gothic Medium" charset="0"/>
              </a:defRPr>
            </a:lvl4pPr>
            <a:lvl5pPr>
              <a:defRPr sz="1200">
                <a:solidFill>
                  <a:srgbClr val="696A6D"/>
                </a:solidFill>
                <a:latin typeface="Franklin Gothic Medium" charset="0"/>
                <a:ea typeface="Franklin Gothic Medium" charset="0"/>
                <a:cs typeface="Franklin Gothic Medium" charset="0"/>
              </a:defRPr>
            </a:lvl5pPr>
          </a:lstStyle>
          <a:p>
            <a:pPr lvl="0"/>
            <a:r>
              <a:rPr lang="en-US"/>
              <a:t>Click to edit Master text styles</a:t>
            </a:r>
          </a:p>
          <a:p>
            <a:pPr lvl="1"/>
            <a:r>
              <a:rPr lang="en-US"/>
              <a:t>Second level</a:t>
            </a:r>
          </a:p>
          <a:p>
            <a:pPr lvl="2"/>
            <a:r>
              <a:rPr lang="en-US"/>
              <a:t>Third level</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81174"/>
          <a:stretch/>
        </p:blipFill>
        <p:spPr>
          <a:xfrm>
            <a:off x="8233621" y="4326418"/>
            <a:ext cx="473920" cy="519352"/>
          </a:xfrm>
          <a:prstGeom prst="rect">
            <a:avLst/>
          </a:prstGeom>
        </p:spPr>
      </p:pic>
      <p:sp>
        <p:nvSpPr>
          <p:cNvPr id="11" name="Rectangle 10">
            <a:extLst>
              <a:ext uri="{FF2B5EF4-FFF2-40B4-BE49-F238E27FC236}">
                <a16:creationId xmlns:a16="http://schemas.microsoft.com/office/drawing/2014/main" id="{57B15EC7-315B-CC40-8D0F-B1573949F89C}"/>
              </a:ext>
            </a:extLst>
          </p:cNvPr>
          <p:cNvSpPr/>
          <p:nvPr userDrawn="1"/>
        </p:nvSpPr>
        <p:spPr>
          <a:xfrm rot="16200000">
            <a:off x="-224059" y="224057"/>
            <a:ext cx="666429" cy="218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4C299445-27E9-534B-A1FB-94E5159E6CB0}"/>
              </a:ext>
            </a:extLst>
          </p:cNvPr>
          <p:cNvSpPr>
            <a:spLocks noGrp="1"/>
          </p:cNvSpPr>
          <p:nvPr>
            <p:ph type="sldNum" sz="quarter" idx="12"/>
          </p:nvPr>
        </p:nvSpPr>
        <p:spPr>
          <a:xfrm>
            <a:off x="118431" y="4868862"/>
            <a:ext cx="719470" cy="274638"/>
          </a:xfrm>
          <a:prstGeom prst="rect">
            <a:avLst/>
          </a:prstGeom>
        </p:spPr>
        <p:txBody>
          <a:bodyPr/>
          <a:lstStyle>
            <a:lvl1pPr algn="l" defTabSz="914400">
              <a:defRPr>
                <a:solidFill>
                  <a:schemeClr val="bg2"/>
                </a:solidFill>
                <a:latin typeface="+mn-lt"/>
                <a:ea typeface="Franklin Gothic Medium" charset="0"/>
                <a:cs typeface="Franklin Gothic Medium" charset="0"/>
              </a:defRPr>
            </a:lvl1pPr>
          </a:lstStyle>
          <a:p>
            <a:fld id="{DA86648E-21C2-4E4D-995E-31FFBD2E87B9}" type="slidenum">
              <a:rPr lang="x-none" altLang="x-none" smtClean="0"/>
              <a:pPr/>
              <a:t>‹#›</a:t>
            </a:fld>
            <a:endParaRPr lang="en-US" altLang="x-none"/>
          </a:p>
        </p:txBody>
      </p:sp>
    </p:spTree>
    <p:extLst>
      <p:ext uri="{BB962C8B-B14F-4D97-AF65-F5344CB8AC3E}">
        <p14:creationId xmlns:p14="http://schemas.microsoft.com/office/powerpoint/2010/main" val="866455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NO Logo | L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3B8445-728F-304F-8709-975FCD7084E5}"/>
              </a:ext>
            </a:extLst>
          </p:cNvPr>
          <p:cNvSpPr/>
          <p:nvPr userDrawn="1"/>
        </p:nvSpPr>
        <p:spPr>
          <a:xfrm rot="16200000">
            <a:off x="-2462594" y="2462594"/>
            <a:ext cx="5143500" cy="218312"/>
          </a:xfrm>
          <a:prstGeom prst="rect">
            <a:avLst/>
          </a:prstGeom>
          <a:gradFill>
            <a:gsLst>
              <a:gs pos="0">
                <a:schemeClr val="bg1"/>
              </a:gs>
              <a:gs pos="100000">
                <a:srgbClr val="D7D2CB"/>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4C299445-27E9-534B-A1FB-94E5159E6CB0}"/>
              </a:ext>
            </a:extLst>
          </p:cNvPr>
          <p:cNvSpPr>
            <a:spLocks noGrp="1"/>
          </p:cNvSpPr>
          <p:nvPr>
            <p:ph type="sldNum" sz="quarter" idx="12"/>
          </p:nvPr>
        </p:nvSpPr>
        <p:spPr>
          <a:xfrm>
            <a:off x="118431" y="4868862"/>
            <a:ext cx="719470" cy="274638"/>
          </a:xfrm>
          <a:prstGeom prst="rect">
            <a:avLst/>
          </a:prstGeom>
        </p:spPr>
        <p:txBody>
          <a:bodyPr/>
          <a:lstStyle>
            <a:lvl1pPr algn="l" defTabSz="914400">
              <a:defRPr>
                <a:solidFill>
                  <a:srgbClr val="696A6D"/>
                </a:solidFill>
                <a:latin typeface="+mn-lt"/>
                <a:ea typeface="Franklin Gothic Medium" charset="0"/>
                <a:cs typeface="Franklin Gothic Medium" charset="0"/>
              </a:defRPr>
            </a:lvl1pPr>
          </a:lstStyle>
          <a:p>
            <a:fld id="{DA86648E-21C2-4E4D-995E-31FFBD2E87B9}" type="slidenum">
              <a:rPr lang="x-none" altLang="x-none" smtClean="0"/>
              <a:pPr/>
              <a:t>‹#›</a:t>
            </a:fld>
            <a:endParaRPr lang="en-US" altLang="x-none"/>
          </a:p>
        </p:txBody>
      </p:sp>
      <p:sp>
        <p:nvSpPr>
          <p:cNvPr id="13" name="Text Placeholder 2">
            <a:extLst>
              <a:ext uri="{FF2B5EF4-FFF2-40B4-BE49-F238E27FC236}">
                <a16:creationId xmlns:a16="http://schemas.microsoft.com/office/drawing/2014/main" id="{63F7F498-F5EE-7344-AE7B-E4431AD7D9E1}"/>
              </a:ext>
            </a:extLst>
          </p:cNvPr>
          <p:cNvSpPr>
            <a:spLocks noGrp="1"/>
          </p:cNvSpPr>
          <p:nvPr>
            <p:ph idx="1"/>
          </p:nvPr>
        </p:nvSpPr>
        <p:spPr bwMode="auto">
          <a:xfrm>
            <a:off x="407991" y="666428"/>
            <a:ext cx="8328017" cy="3874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9144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34C2B54F-2A14-1B48-A939-3A3384044359}"/>
              </a:ext>
            </a:extLst>
          </p:cNvPr>
          <p:cNvSpPr/>
          <p:nvPr userDrawn="1"/>
        </p:nvSpPr>
        <p:spPr>
          <a:xfrm rot="16200000">
            <a:off x="-224059" y="224057"/>
            <a:ext cx="666429" cy="218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C3784C3F-70C8-B849-BB00-5564E9A75DCE}"/>
              </a:ext>
            </a:extLst>
          </p:cNvPr>
          <p:cNvSpPr>
            <a:spLocks noGrp="1"/>
          </p:cNvSpPr>
          <p:nvPr>
            <p:ph type="title"/>
          </p:nvPr>
        </p:nvSpPr>
        <p:spPr>
          <a:xfrm>
            <a:off x="407992" y="375579"/>
            <a:ext cx="8328016" cy="290849"/>
          </a:xfrm>
        </p:spPr>
        <p:txBody>
          <a:bodyPr wrap="square" anchor="b" anchorCtr="0">
            <a:spAutoFit/>
          </a:bodyPr>
          <a:lstStyle/>
          <a:p>
            <a:r>
              <a:rPr lang="en-US"/>
              <a:t>Click to edit Master title style</a:t>
            </a:r>
          </a:p>
        </p:txBody>
      </p:sp>
    </p:spTree>
    <p:extLst>
      <p:ext uri="{BB962C8B-B14F-4D97-AF65-F5344CB8AC3E}">
        <p14:creationId xmlns:p14="http://schemas.microsoft.com/office/powerpoint/2010/main" val="2141048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w/ Section Number | Ligh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8431" y="4868862"/>
            <a:ext cx="719470" cy="274638"/>
          </a:xfrm>
          <a:prstGeom prst="rect">
            <a:avLst/>
          </a:prstGeom>
        </p:spPr>
        <p:txBody>
          <a:bodyPr/>
          <a:lstStyle>
            <a:lvl1pPr algn="l" defTabSz="914400">
              <a:defRPr>
                <a:solidFill>
                  <a:srgbClr val="696A6D"/>
                </a:solidFill>
                <a:latin typeface="+mn-lt"/>
                <a:ea typeface="Franklin Gothic Medium" charset="0"/>
                <a:cs typeface="Franklin Gothic Medium" charset="0"/>
              </a:defRPr>
            </a:lvl1pPr>
          </a:lstStyle>
          <a:p>
            <a:fld id="{DA86648E-21C2-4E4D-995E-31FFBD2E87B9}" type="slidenum">
              <a:rPr lang="x-none" altLang="x-none" smtClean="0"/>
              <a:pPr/>
              <a:t>‹#›</a:t>
            </a:fld>
            <a:endParaRPr lang="en-US" altLang="x-none"/>
          </a:p>
        </p:txBody>
      </p:sp>
      <p:pic>
        <p:nvPicPr>
          <p:cNvPr id="15" name="Picture 14" descr="Text&#10;&#10;Description automatically generated">
            <a:extLst>
              <a:ext uri="{FF2B5EF4-FFF2-40B4-BE49-F238E27FC236}">
                <a16:creationId xmlns:a16="http://schemas.microsoft.com/office/drawing/2014/main" id="{14038370-99F9-4A4D-BF35-1C5DE0ED7B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8800" y="549369"/>
            <a:ext cx="2734590" cy="565777"/>
          </a:xfrm>
          <a:prstGeom prst="rect">
            <a:avLst/>
          </a:prstGeom>
        </p:spPr>
      </p:pic>
      <p:sp>
        <p:nvSpPr>
          <p:cNvPr id="16" name="Rectangle 15">
            <a:extLst>
              <a:ext uri="{FF2B5EF4-FFF2-40B4-BE49-F238E27FC236}">
                <a16:creationId xmlns:a16="http://schemas.microsoft.com/office/drawing/2014/main" id="{C75EC479-C91E-934F-962E-3FC977F6B31F}"/>
              </a:ext>
            </a:extLst>
          </p:cNvPr>
          <p:cNvSpPr/>
          <p:nvPr userDrawn="1"/>
        </p:nvSpPr>
        <p:spPr>
          <a:xfrm>
            <a:off x="3866825" y="0"/>
            <a:ext cx="4463513" cy="452144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76F3012E-8D60-084F-AA99-A5A5A420522B}"/>
              </a:ext>
            </a:extLst>
          </p:cNvPr>
          <p:cNvSpPr>
            <a:spLocks noGrp="1"/>
          </p:cNvSpPr>
          <p:nvPr>
            <p:ph type="body" sz="quarter" idx="13" hasCustomPrompt="1"/>
          </p:nvPr>
        </p:nvSpPr>
        <p:spPr>
          <a:xfrm>
            <a:off x="4229560" y="859913"/>
            <a:ext cx="2386954" cy="1377950"/>
          </a:xfrm>
        </p:spPr>
        <p:txBody>
          <a:bodyPr/>
          <a:lstStyle>
            <a:lvl1pPr marL="6350" indent="0">
              <a:buNone/>
              <a:tabLst/>
              <a:defRPr sz="9600">
                <a:solidFill>
                  <a:schemeClr val="bg1"/>
                </a:solidFill>
                <a:latin typeface="+mj-lt"/>
              </a:defRPr>
            </a:lvl1pPr>
          </a:lstStyle>
          <a:p>
            <a:pPr lvl="0"/>
            <a:r>
              <a:rPr lang="en-US"/>
              <a:t>01</a:t>
            </a:r>
          </a:p>
        </p:txBody>
      </p:sp>
      <p:sp>
        <p:nvSpPr>
          <p:cNvPr id="13" name="Title 1">
            <a:extLst>
              <a:ext uri="{FF2B5EF4-FFF2-40B4-BE49-F238E27FC236}">
                <a16:creationId xmlns:a16="http://schemas.microsoft.com/office/drawing/2014/main" id="{99A06946-B8FF-0344-8DDC-BFD2051E719D}"/>
              </a:ext>
            </a:extLst>
          </p:cNvPr>
          <p:cNvSpPr>
            <a:spLocks noGrp="1"/>
          </p:cNvSpPr>
          <p:nvPr>
            <p:ph type="ctrTitle"/>
          </p:nvPr>
        </p:nvSpPr>
        <p:spPr>
          <a:xfrm>
            <a:off x="4235835" y="2286000"/>
            <a:ext cx="3296341" cy="1003646"/>
          </a:xfrm>
        </p:spPr>
        <p:txBody>
          <a:bodyPr anchor="b"/>
          <a:lstStyle>
            <a:lvl1pPr>
              <a:defRPr lang="en-US" sz="3200" kern="1200" spc="-30" dirty="0">
                <a:solidFill>
                  <a:schemeClr val="bg1"/>
                </a:solidFill>
                <a:latin typeface="Calisto MT" panose="02040603050505030304" pitchFamily="18" charset="77"/>
                <a:ea typeface="Franklin Gothic Medium" charset="0"/>
                <a:cs typeface="Franklin Gothic Medium" charset="0"/>
              </a:defRPr>
            </a:lvl1pPr>
          </a:lstStyle>
          <a:p>
            <a:r>
              <a:rPr lang="en-US"/>
              <a:t>Click to edit Master title style</a:t>
            </a:r>
          </a:p>
        </p:txBody>
      </p:sp>
      <p:sp>
        <p:nvSpPr>
          <p:cNvPr id="14" name="Subtitle 2">
            <a:extLst>
              <a:ext uri="{FF2B5EF4-FFF2-40B4-BE49-F238E27FC236}">
                <a16:creationId xmlns:a16="http://schemas.microsoft.com/office/drawing/2014/main" id="{D8DF078B-3646-1941-B20B-48D93F821E52}"/>
              </a:ext>
            </a:extLst>
          </p:cNvPr>
          <p:cNvSpPr>
            <a:spLocks noGrp="1"/>
          </p:cNvSpPr>
          <p:nvPr>
            <p:ph type="subTitle" idx="1" hasCustomPrompt="1"/>
          </p:nvPr>
        </p:nvSpPr>
        <p:spPr>
          <a:xfrm>
            <a:off x="4235835" y="3289645"/>
            <a:ext cx="3296341" cy="817405"/>
          </a:xfrm>
        </p:spPr>
        <p:txBody>
          <a:bodyPr anchor="ctr"/>
          <a:lstStyle>
            <a:lvl1pPr marL="0" indent="0" algn="l">
              <a:buNone/>
              <a:defRPr sz="1800" b="0" i="0">
                <a:solidFill>
                  <a:schemeClr val="bg2"/>
                </a:solidFill>
                <a:latin typeface="+mn-lt"/>
                <a:ea typeface="Franklin Gothic Book" panose="020B0503020102020204" pitchFamily="34" charset="0"/>
                <a:cs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24" name="Straight Connector 23">
            <a:extLst>
              <a:ext uri="{FF2B5EF4-FFF2-40B4-BE49-F238E27FC236}">
                <a16:creationId xmlns:a16="http://schemas.microsoft.com/office/drawing/2014/main" id="{53F86347-2753-0D41-9963-D63ABD86F097}"/>
              </a:ext>
            </a:extLst>
          </p:cNvPr>
          <p:cNvCxnSpPr>
            <a:cxnSpLocks/>
          </p:cNvCxnSpPr>
          <p:nvPr userDrawn="1"/>
        </p:nvCxnSpPr>
        <p:spPr>
          <a:xfrm>
            <a:off x="4229560" y="2286000"/>
            <a:ext cx="3738043"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2724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NO Logo | Dark">
    <p:bg>
      <p:bgPr>
        <a:solidFill>
          <a:srgbClr val="696A6D"/>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3B8445-728F-304F-8709-975FCD7084E5}"/>
              </a:ext>
            </a:extLst>
          </p:cNvPr>
          <p:cNvSpPr/>
          <p:nvPr userDrawn="1"/>
        </p:nvSpPr>
        <p:spPr>
          <a:xfrm rot="16200000">
            <a:off x="-2462594" y="2462594"/>
            <a:ext cx="5143500" cy="218312"/>
          </a:xfrm>
          <a:prstGeom prst="rect">
            <a:avLst/>
          </a:prstGeom>
          <a:gradFill>
            <a:gsLst>
              <a:gs pos="0">
                <a:srgbClr val="696A6D"/>
              </a:gs>
              <a:gs pos="100000">
                <a:srgbClr val="444548"/>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7992" y="375579"/>
            <a:ext cx="8299548" cy="290849"/>
          </a:xfrm>
        </p:spPr>
        <p:txBody>
          <a:bodyPr wrap="square" anchor="b" anchorCtr="0">
            <a:spAutoFit/>
          </a:bodyPr>
          <a:lstStyle>
            <a:lvl1pPr>
              <a:defRPr>
                <a:solidFill>
                  <a:schemeClr val="bg2"/>
                </a:solidFill>
              </a:defRPr>
            </a:lvl1pPr>
          </a:lstStyle>
          <a:p>
            <a:r>
              <a:rPr lang="en-US"/>
              <a:t>Click to edit Master title style</a:t>
            </a:r>
          </a:p>
        </p:txBody>
      </p:sp>
      <p:sp>
        <p:nvSpPr>
          <p:cNvPr id="11" name="Rectangle 10">
            <a:extLst>
              <a:ext uri="{FF2B5EF4-FFF2-40B4-BE49-F238E27FC236}">
                <a16:creationId xmlns:a16="http://schemas.microsoft.com/office/drawing/2014/main" id="{57B15EC7-315B-CC40-8D0F-B1573949F89C}"/>
              </a:ext>
            </a:extLst>
          </p:cNvPr>
          <p:cNvSpPr/>
          <p:nvPr userDrawn="1"/>
        </p:nvSpPr>
        <p:spPr>
          <a:xfrm rot="16200000">
            <a:off x="-224059" y="224057"/>
            <a:ext cx="666429" cy="218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4C299445-27E9-534B-A1FB-94E5159E6CB0}"/>
              </a:ext>
            </a:extLst>
          </p:cNvPr>
          <p:cNvSpPr>
            <a:spLocks noGrp="1"/>
          </p:cNvSpPr>
          <p:nvPr>
            <p:ph type="sldNum" sz="quarter" idx="12"/>
          </p:nvPr>
        </p:nvSpPr>
        <p:spPr>
          <a:xfrm>
            <a:off x="118431" y="4868862"/>
            <a:ext cx="719470" cy="274638"/>
          </a:xfrm>
          <a:prstGeom prst="rect">
            <a:avLst/>
          </a:prstGeom>
        </p:spPr>
        <p:txBody>
          <a:bodyPr/>
          <a:lstStyle>
            <a:lvl1pPr algn="l" defTabSz="914400">
              <a:defRPr>
                <a:solidFill>
                  <a:schemeClr val="bg2"/>
                </a:solidFill>
                <a:latin typeface="+mn-lt"/>
                <a:ea typeface="Franklin Gothic Medium" charset="0"/>
                <a:cs typeface="Franklin Gothic Medium" charset="0"/>
              </a:defRPr>
            </a:lvl1pPr>
          </a:lstStyle>
          <a:p>
            <a:fld id="{DA86648E-21C2-4E4D-995E-31FFBD2E87B9}" type="slidenum">
              <a:rPr lang="x-none" altLang="x-none" smtClean="0"/>
              <a:pPr/>
              <a:t>‹#›</a:t>
            </a:fld>
            <a:endParaRPr lang="en-US" altLang="x-none"/>
          </a:p>
        </p:txBody>
      </p:sp>
      <p:sp>
        <p:nvSpPr>
          <p:cNvPr id="13" name="Text Placeholder 2">
            <a:extLst>
              <a:ext uri="{FF2B5EF4-FFF2-40B4-BE49-F238E27FC236}">
                <a16:creationId xmlns:a16="http://schemas.microsoft.com/office/drawing/2014/main" id="{FEA51DF5-F6AE-7343-B8BD-351AA1A7C18B}"/>
              </a:ext>
            </a:extLst>
          </p:cNvPr>
          <p:cNvSpPr>
            <a:spLocks noGrp="1"/>
          </p:cNvSpPr>
          <p:nvPr>
            <p:ph idx="1"/>
          </p:nvPr>
        </p:nvSpPr>
        <p:spPr bwMode="auto">
          <a:xfrm>
            <a:off x="407991" y="666428"/>
            <a:ext cx="8328017" cy="3874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91440" rIns="0" bIns="0" numCol="1" anchor="t" anchorCtr="0" compatLnSpc="1">
            <a:prstTxWarp prst="textNoShape">
              <a:avLst/>
            </a:prstTxWarp>
          </a:bodyPr>
          <a:lstStyle>
            <a:lvl1pPr>
              <a:buClr>
                <a:schemeClr val="bg1"/>
              </a:buClr>
              <a:defRPr>
                <a:solidFill>
                  <a:schemeClr val="bg1"/>
                </a:solidFill>
              </a:defRPr>
            </a:lvl1pPr>
            <a:lvl2pPr>
              <a:buClr>
                <a:schemeClr val="tx2"/>
              </a:buCl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64077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 Image | L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46A290-3CB4-6241-86F0-7D28138575D8}"/>
              </a:ext>
            </a:extLst>
          </p:cNvPr>
          <p:cNvSpPr/>
          <p:nvPr userDrawn="1"/>
        </p:nvSpPr>
        <p:spPr>
          <a:xfrm rot="16200000">
            <a:off x="-2462594" y="2462594"/>
            <a:ext cx="5143500" cy="218312"/>
          </a:xfrm>
          <a:prstGeom prst="rect">
            <a:avLst/>
          </a:prstGeom>
          <a:gradFill>
            <a:gsLst>
              <a:gs pos="0">
                <a:schemeClr val="bg1"/>
              </a:gs>
              <a:gs pos="100000">
                <a:srgbClr val="D7D2CB"/>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1"/>
          </p:nvPr>
        </p:nvSpPr>
        <p:spPr>
          <a:xfrm>
            <a:off x="401072" y="1035159"/>
            <a:ext cx="3444947" cy="3196992"/>
          </a:xfrm>
        </p:spPr>
        <p:txBody>
          <a:bodyPr/>
          <a:lstStyle>
            <a:lvl1pPr marL="0" indent="0">
              <a:buFont typeface="Arial" charset="0"/>
              <a:buNone/>
              <a:defRPr/>
            </a:lvl1pPr>
          </a:lstStyle>
          <a:p>
            <a:r>
              <a:rPr lang="en-US"/>
              <a:t>Click icon to add picture</a:t>
            </a:r>
          </a:p>
        </p:txBody>
      </p:sp>
      <p:sp>
        <p:nvSpPr>
          <p:cNvPr id="7" name="Text Placeholder 6"/>
          <p:cNvSpPr>
            <a:spLocks noGrp="1"/>
          </p:cNvSpPr>
          <p:nvPr>
            <p:ph type="body" sz="quarter" idx="12"/>
          </p:nvPr>
        </p:nvSpPr>
        <p:spPr>
          <a:xfrm>
            <a:off x="4093597" y="1034250"/>
            <a:ext cx="4613944" cy="3168992"/>
          </a:xfrm>
        </p:spPr>
        <p:txBody>
          <a:bodyPr/>
          <a:lstStyle>
            <a:lvl1pPr>
              <a:spcAft>
                <a:spcPts val="600"/>
              </a:spcAft>
              <a:defRPr>
                <a:latin typeface="+mn-lt"/>
              </a:defRPr>
            </a:lvl1pPr>
            <a:lvl2pPr>
              <a:spcAft>
                <a:spcPts val="600"/>
              </a:spcAft>
              <a:defRPr>
                <a:latin typeface="+mn-lt"/>
              </a:defRPr>
            </a:lvl2pPr>
            <a:lvl3pPr>
              <a:spcAft>
                <a:spcPts val="600"/>
              </a:spcAft>
              <a:defRPr>
                <a:latin typeface="+mn-lt"/>
              </a:defRPr>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r="81174"/>
          <a:stretch/>
        </p:blipFill>
        <p:spPr>
          <a:xfrm>
            <a:off x="8233621" y="4326418"/>
            <a:ext cx="473920" cy="519352"/>
          </a:xfrm>
          <a:prstGeom prst="rect">
            <a:avLst/>
          </a:prstGeom>
        </p:spPr>
      </p:pic>
      <p:sp>
        <p:nvSpPr>
          <p:cNvPr id="12" name="Slide Number Placeholder 5">
            <a:extLst>
              <a:ext uri="{FF2B5EF4-FFF2-40B4-BE49-F238E27FC236}">
                <a16:creationId xmlns:a16="http://schemas.microsoft.com/office/drawing/2014/main" id="{2FB81194-EB73-D84C-9AD8-08493A883F50}"/>
              </a:ext>
            </a:extLst>
          </p:cNvPr>
          <p:cNvSpPr>
            <a:spLocks noGrp="1"/>
          </p:cNvSpPr>
          <p:nvPr>
            <p:ph type="sldNum" sz="quarter" idx="13"/>
          </p:nvPr>
        </p:nvSpPr>
        <p:spPr>
          <a:xfrm>
            <a:off x="118431" y="4868862"/>
            <a:ext cx="719470" cy="274638"/>
          </a:xfrm>
          <a:prstGeom prst="rect">
            <a:avLst/>
          </a:prstGeom>
        </p:spPr>
        <p:txBody>
          <a:bodyPr/>
          <a:lstStyle>
            <a:lvl1pPr algn="l" defTabSz="914400">
              <a:defRPr>
                <a:solidFill>
                  <a:srgbClr val="696A6D"/>
                </a:solidFill>
                <a:latin typeface="+mn-lt"/>
                <a:ea typeface="Franklin Gothic Medium" charset="0"/>
                <a:cs typeface="Franklin Gothic Medium" charset="0"/>
              </a:defRPr>
            </a:lvl1pPr>
          </a:lstStyle>
          <a:p>
            <a:fld id="{DA86648E-21C2-4E4D-995E-31FFBD2E87B9}" type="slidenum">
              <a:rPr lang="x-none" altLang="x-none" smtClean="0"/>
              <a:pPr/>
              <a:t>‹#›</a:t>
            </a:fld>
            <a:endParaRPr lang="en-US" altLang="x-none"/>
          </a:p>
        </p:txBody>
      </p:sp>
      <p:sp>
        <p:nvSpPr>
          <p:cNvPr id="9" name="Rectangle 8">
            <a:extLst>
              <a:ext uri="{FF2B5EF4-FFF2-40B4-BE49-F238E27FC236}">
                <a16:creationId xmlns:a16="http://schemas.microsoft.com/office/drawing/2014/main" id="{00F997C9-08F3-A048-8B33-DD8F73C6BB60}"/>
              </a:ext>
            </a:extLst>
          </p:cNvPr>
          <p:cNvSpPr/>
          <p:nvPr userDrawn="1"/>
        </p:nvSpPr>
        <p:spPr>
          <a:xfrm rot="16200000">
            <a:off x="-224059" y="224057"/>
            <a:ext cx="666429" cy="218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3DCDDC91-0129-AF40-9D55-4E7122172931}"/>
              </a:ext>
            </a:extLst>
          </p:cNvPr>
          <p:cNvSpPr>
            <a:spLocks noGrp="1"/>
          </p:cNvSpPr>
          <p:nvPr>
            <p:ph type="title"/>
          </p:nvPr>
        </p:nvSpPr>
        <p:spPr>
          <a:xfrm>
            <a:off x="407992" y="375579"/>
            <a:ext cx="8299549" cy="290849"/>
          </a:xfrm>
        </p:spPr>
        <p:txBody>
          <a:bodyPr wrap="square" anchor="b" anchorCtr="0">
            <a:spAutoFit/>
          </a:bodyPr>
          <a:lstStyle/>
          <a:p>
            <a:r>
              <a:rPr lang="en-US"/>
              <a:t>Click to edit Master title style</a:t>
            </a:r>
          </a:p>
        </p:txBody>
      </p:sp>
    </p:spTree>
    <p:extLst>
      <p:ext uri="{BB962C8B-B14F-4D97-AF65-F5344CB8AC3E}">
        <p14:creationId xmlns:p14="http://schemas.microsoft.com/office/powerpoint/2010/main" val="8263804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 Image | Dark">
    <p:bg>
      <p:bgPr>
        <a:solidFill>
          <a:srgbClr val="696A6D"/>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6BB7380-CD0B-A84E-AD25-6F05439E9898}"/>
              </a:ext>
            </a:extLst>
          </p:cNvPr>
          <p:cNvSpPr/>
          <p:nvPr userDrawn="1"/>
        </p:nvSpPr>
        <p:spPr>
          <a:xfrm rot="16200000">
            <a:off x="-2462594" y="2462594"/>
            <a:ext cx="5143500" cy="218312"/>
          </a:xfrm>
          <a:prstGeom prst="rect">
            <a:avLst/>
          </a:prstGeom>
          <a:gradFill>
            <a:gsLst>
              <a:gs pos="0">
                <a:srgbClr val="696A6D"/>
              </a:gs>
              <a:gs pos="100000">
                <a:srgbClr val="444548"/>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7992" y="375579"/>
            <a:ext cx="8299548" cy="290849"/>
          </a:xfrm>
        </p:spPr>
        <p:txBody>
          <a:bodyPr wrap="square" anchor="b" anchorCtr="0">
            <a:spAutoFit/>
          </a:bodyPr>
          <a:lstStyle>
            <a:lvl1pPr>
              <a:defRPr>
                <a:solidFill>
                  <a:schemeClr val="bg1"/>
                </a:solidFill>
              </a:defRPr>
            </a:lvl1pPr>
          </a:lstStyle>
          <a:p>
            <a:r>
              <a:rPr lang="en-US"/>
              <a:t>Click to edit Master title style</a:t>
            </a:r>
          </a:p>
        </p:txBody>
      </p:sp>
      <p:sp>
        <p:nvSpPr>
          <p:cNvPr id="7" name="Text Placeholder 6"/>
          <p:cNvSpPr>
            <a:spLocks noGrp="1"/>
          </p:cNvSpPr>
          <p:nvPr>
            <p:ph type="body" sz="quarter" idx="11"/>
          </p:nvPr>
        </p:nvSpPr>
        <p:spPr>
          <a:xfrm>
            <a:off x="4093596" y="1034250"/>
            <a:ext cx="4613944" cy="3196992"/>
          </a:xfrm>
        </p:spPr>
        <p:txBody>
          <a:bodyPr tIns="0"/>
          <a:lstStyle>
            <a:lvl1pPr marL="137160" indent="-137160">
              <a:spcBef>
                <a:spcPts val="0"/>
              </a:spcBef>
              <a:spcAft>
                <a:spcPts val="600"/>
              </a:spcAft>
              <a:buClr>
                <a:schemeClr val="bg1"/>
              </a:buClr>
              <a:buSzPct val="125000"/>
              <a:buFont typeface="Wingdings" panose="05000000000000000000" pitchFamily="2" charset="2"/>
              <a:buChar char="§"/>
              <a:defRPr sz="1200">
                <a:solidFill>
                  <a:schemeClr val="bg1"/>
                </a:solidFill>
                <a:latin typeface="+mn-lt"/>
              </a:defRPr>
            </a:lvl1pPr>
            <a:lvl2pPr marL="320040" indent="-137160">
              <a:spcBef>
                <a:spcPts val="0"/>
              </a:spcBef>
              <a:spcAft>
                <a:spcPts val="600"/>
              </a:spcAft>
              <a:buClr>
                <a:schemeClr val="tx2"/>
              </a:buClr>
              <a:buSzPct val="125000"/>
              <a:buFont typeface="Wingdings" panose="05000000000000000000" pitchFamily="2" charset="2"/>
              <a:buChar char="§"/>
              <a:defRPr sz="1200">
                <a:solidFill>
                  <a:schemeClr val="bg1"/>
                </a:solidFill>
                <a:latin typeface="+mn-lt"/>
              </a:defRPr>
            </a:lvl2pPr>
            <a:lvl3pPr>
              <a:spcBef>
                <a:spcPts val="0"/>
              </a:spcBef>
              <a:spcAft>
                <a:spcPts val="600"/>
              </a:spcAft>
              <a:defRPr sz="1200">
                <a:solidFill>
                  <a:schemeClr val="bg1"/>
                </a:solidFill>
                <a:latin typeface="+mn-lt"/>
                <a:ea typeface="Franklin Gothic Medium" charset="0"/>
                <a:cs typeface="Franklin Gothic Medium" charset="0"/>
              </a:defRPr>
            </a:lvl3pPr>
            <a:lvl4pPr>
              <a:defRPr sz="1200">
                <a:solidFill>
                  <a:srgbClr val="696A6D"/>
                </a:solidFill>
                <a:latin typeface="Franklin Gothic Medium" charset="0"/>
                <a:ea typeface="Franklin Gothic Medium" charset="0"/>
                <a:cs typeface="Franklin Gothic Medium" charset="0"/>
              </a:defRPr>
            </a:lvl4pPr>
            <a:lvl5pPr>
              <a:defRPr sz="1200">
                <a:solidFill>
                  <a:srgbClr val="696A6D"/>
                </a:solidFill>
                <a:latin typeface="Franklin Gothic Medium" charset="0"/>
                <a:ea typeface="Franklin Gothic Medium" charset="0"/>
                <a:cs typeface="Franklin Gothic Medium" charset="0"/>
              </a:defRPr>
            </a:lvl5pPr>
          </a:lstStyle>
          <a:p>
            <a:pPr lvl="0"/>
            <a:r>
              <a:rPr lang="en-US"/>
              <a:t>Click to edit Master text styles</a:t>
            </a:r>
          </a:p>
          <a:p>
            <a:pPr lvl="1"/>
            <a:r>
              <a:rPr lang="en-US"/>
              <a:t>Second level</a:t>
            </a:r>
          </a:p>
          <a:p>
            <a:pPr lvl="2"/>
            <a:r>
              <a:rPr lang="en-US"/>
              <a:t>Third level</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81174"/>
          <a:stretch/>
        </p:blipFill>
        <p:spPr>
          <a:xfrm>
            <a:off x="8233621" y="4326418"/>
            <a:ext cx="473920" cy="519352"/>
          </a:xfrm>
          <a:prstGeom prst="rect">
            <a:avLst/>
          </a:prstGeom>
        </p:spPr>
      </p:pic>
      <p:sp>
        <p:nvSpPr>
          <p:cNvPr id="11" name="Rectangle 10">
            <a:extLst>
              <a:ext uri="{FF2B5EF4-FFF2-40B4-BE49-F238E27FC236}">
                <a16:creationId xmlns:a16="http://schemas.microsoft.com/office/drawing/2014/main" id="{57B15EC7-315B-CC40-8D0F-B1573949F89C}"/>
              </a:ext>
            </a:extLst>
          </p:cNvPr>
          <p:cNvSpPr/>
          <p:nvPr userDrawn="1"/>
        </p:nvSpPr>
        <p:spPr>
          <a:xfrm rot="16200000">
            <a:off x="-224059" y="224057"/>
            <a:ext cx="666429" cy="218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4C299445-27E9-534B-A1FB-94E5159E6CB0}"/>
              </a:ext>
            </a:extLst>
          </p:cNvPr>
          <p:cNvSpPr>
            <a:spLocks noGrp="1"/>
          </p:cNvSpPr>
          <p:nvPr>
            <p:ph type="sldNum" sz="quarter" idx="12"/>
          </p:nvPr>
        </p:nvSpPr>
        <p:spPr>
          <a:xfrm>
            <a:off x="118431" y="4868862"/>
            <a:ext cx="719470" cy="274638"/>
          </a:xfrm>
          <a:prstGeom prst="rect">
            <a:avLst/>
          </a:prstGeom>
        </p:spPr>
        <p:txBody>
          <a:bodyPr/>
          <a:lstStyle>
            <a:lvl1pPr algn="l" defTabSz="914400">
              <a:defRPr>
                <a:solidFill>
                  <a:schemeClr val="bg2"/>
                </a:solidFill>
                <a:latin typeface="+mn-lt"/>
                <a:ea typeface="Franklin Gothic Medium" charset="0"/>
                <a:cs typeface="Franklin Gothic Medium" charset="0"/>
              </a:defRPr>
            </a:lvl1pPr>
          </a:lstStyle>
          <a:p>
            <a:fld id="{DA86648E-21C2-4E4D-995E-31FFBD2E87B9}" type="slidenum">
              <a:rPr lang="x-none" altLang="x-none" smtClean="0"/>
              <a:pPr/>
              <a:t>‹#›</a:t>
            </a:fld>
            <a:endParaRPr lang="en-US" altLang="x-none"/>
          </a:p>
        </p:txBody>
      </p:sp>
      <p:sp>
        <p:nvSpPr>
          <p:cNvPr id="8" name="Picture Placeholder 5">
            <a:extLst>
              <a:ext uri="{FF2B5EF4-FFF2-40B4-BE49-F238E27FC236}">
                <a16:creationId xmlns:a16="http://schemas.microsoft.com/office/drawing/2014/main" id="{343E276E-0AA5-574F-BE4A-AE51876ED6B7}"/>
              </a:ext>
            </a:extLst>
          </p:cNvPr>
          <p:cNvSpPr>
            <a:spLocks noGrp="1"/>
          </p:cNvSpPr>
          <p:nvPr>
            <p:ph type="pic" sz="quarter" idx="13"/>
          </p:nvPr>
        </p:nvSpPr>
        <p:spPr>
          <a:xfrm>
            <a:off x="401072" y="1035159"/>
            <a:ext cx="3444947" cy="3196992"/>
          </a:xfrm>
        </p:spPr>
        <p:txBody>
          <a:bodyPr/>
          <a:lstStyle>
            <a:lvl1pPr marL="0" indent="0">
              <a:buFont typeface="Arial" charset="0"/>
              <a:buNone/>
              <a:defRPr>
                <a:solidFill>
                  <a:schemeClr val="bg1"/>
                </a:solidFill>
              </a:defRPr>
            </a:lvl1pPr>
          </a:lstStyle>
          <a:p>
            <a:r>
              <a:rPr lang="en-US"/>
              <a:t>Click icon to add picture</a:t>
            </a:r>
          </a:p>
        </p:txBody>
      </p:sp>
      <p:sp>
        <p:nvSpPr>
          <p:cNvPr id="14" name="Title 1">
            <a:extLst>
              <a:ext uri="{FF2B5EF4-FFF2-40B4-BE49-F238E27FC236}">
                <a16:creationId xmlns:a16="http://schemas.microsoft.com/office/drawing/2014/main" id="{163E5A43-08A5-C243-B489-C99109AE7F53}"/>
              </a:ext>
            </a:extLst>
          </p:cNvPr>
          <p:cNvSpPr txBox="1">
            <a:spLocks/>
          </p:cNvSpPr>
          <p:nvPr userDrawn="1"/>
        </p:nvSpPr>
        <p:spPr>
          <a:xfrm>
            <a:off x="407992" y="375579"/>
            <a:ext cx="8299549" cy="290849"/>
          </a:xfrm>
          <a:prstGeom prst="rect">
            <a:avLst/>
          </a:prstGeom>
        </p:spPr>
        <p:txBody>
          <a:bodyPr vert="horz" wrap="square" lIns="0" tIns="0" rIns="0" bIns="0" rtlCol="0" anchor="b" anchorCtr="0">
            <a:spAutoFit/>
          </a:bodyPr>
          <a:lstStyle>
            <a:lvl1pPr algn="l" defTabSz="457200" rtl="0" fontAlgn="base">
              <a:lnSpc>
                <a:spcPct val="90000"/>
              </a:lnSpc>
              <a:spcBef>
                <a:spcPct val="0"/>
              </a:spcBef>
              <a:spcAft>
                <a:spcPct val="0"/>
              </a:spcAft>
              <a:defRPr sz="2100" kern="1200" spc="-30">
                <a:solidFill>
                  <a:srgbClr val="B30838"/>
                </a:solidFill>
                <a:latin typeface="Franklin Gothic Medium" charset="0"/>
                <a:ea typeface="Franklin Gothic Medium" charset="0"/>
                <a:cs typeface="Franklin Gothic Medium" charset="0"/>
              </a:defRPr>
            </a:lvl1pPr>
            <a:lvl2pPr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2pPr>
            <a:lvl3pPr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3pPr>
            <a:lvl4pPr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4pPr>
            <a:lvl5pPr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5pPr>
            <a:lvl6pPr marL="457200"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6pPr>
            <a:lvl7pPr marL="914400"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7pPr>
            <a:lvl8pPr marL="1371600"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8pPr>
            <a:lvl9pPr marL="1828800" algn="l" defTabSz="457200" rtl="0" fontAlgn="base">
              <a:lnSpc>
                <a:spcPct val="90000"/>
              </a:lnSpc>
              <a:spcBef>
                <a:spcPct val="0"/>
              </a:spcBef>
              <a:spcAft>
                <a:spcPct val="0"/>
              </a:spcAft>
              <a:defRPr sz="2100">
                <a:solidFill>
                  <a:schemeClr val="bg1"/>
                </a:solidFill>
                <a:latin typeface="Arial" charset="0"/>
                <a:ea typeface="Arial" charset="0"/>
                <a:cs typeface="Arial" charset="0"/>
              </a:defRPr>
            </a:lvl9pPr>
          </a:lstStyle>
          <a:p>
            <a:r>
              <a:rPr lang="en-US">
                <a:solidFill>
                  <a:schemeClr val="bg2"/>
                </a:solidFill>
              </a:rPr>
              <a:t>Click to edit Master title style</a:t>
            </a:r>
          </a:p>
        </p:txBody>
      </p:sp>
    </p:spTree>
    <p:extLst>
      <p:ext uri="{BB962C8B-B14F-4D97-AF65-F5344CB8AC3E}">
        <p14:creationId xmlns:p14="http://schemas.microsoft.com/office/powerpoint/2010/main" val="34726421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1/2 Image | L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46A290-3CB4-6241-86F0-7D28138575D8}"/>
              </a:ext>
            </a:extLst>
          </p:cNvPr>
          <p:cNvSpPr/>
          <p:nvPr userDrawn="1"/>
        </p:nvSpPr>
        <p:spPr>
          <a:xfrm rot="16200000">
            <a:off x="-2462594" y="2462594"/>
            <a:ext cx="5143500" cy="218312"/>
          </a:xfrm>
          <a:prstGeom prst="rect">
            <a:avLst/>
          </a:prstGeom>
          <a:gradFill>
            <a:gsLst>
              <a:gs pos="0">
                <a:schemeClr val="bg1"/>
              </a:gs>
              <a:gs pos="100000">
                <a:srgbClr val="D7D2CB"/>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1"/>
          </p:nvPr>
        </p:nvSpPr>
        <p:spPr>
          <a:xfrm>
            <a:off x="4827722" y="0"/>
            <a:ext cx="4316279" cy="5143500"/>
          </a:xfrm>
        </p:spPr>
        <p:txBody>
          <a:bodyPr/>
          <a:lstStyle>
            <a:lvl1pPr marL="0" indent="0">
              <a:buFont typeface="Arial" charset="0"/>
              <a:buNone/>
              <a:defRPr/>
            </a:lvl1pPr>
          </a:lstStyle>
          <a:p>
            <a:r>
              <a:rPr lang="en-US"/>
              <a:t>Click icon to add picture</a:t>
            </a:r>
          </a:p>
        </p:txBody>
      </p:sp>
      <p:sp>
        <p:nvSpPr>
          <p:cNvPr id="12" name="Slide Number Placeholder 5">
            <a:extLst>
              <a:ext uri="{FF2B5EF4-FFF2-40B4-BE49-F238E27FC236}">
                <a16:creationId xmlns:a16="http://schemas.microsoft.com/office/drawing/2014/main" id="{2FB81194-EB73-D84C-9AD8-08493A883F50}"/>
              </a:ext>
            </a:extLst>
          </p:cNvPr>
          <p:cNvSpPr>
            <a:spLocks noGrp="1"/>
          </p:cNvSpPr>
          <p:nvPr>
            <p:ph type="sldNum" sz="quarter" idx="13"/>
          </p:nvPr>
        </p:nvSpPr>
        <p:spPr>
          <a:xfrm>
            <a:off x="118431" y="4868862"/>
            <a:ext cx="719470" cy="274638"/>
          </a:xfrm>
          <a:prstGeom prst="rect">
            <a:avLst/>
          </a:prstGeom>
        </p:spPr>
        <p:txBody>
          <a:bodyPr/>
          <a:lstStyle>
            <a:lvl1pPr algn="l" defTabSz="914400">
              <a:defRPr>
                <a:solidFill>
                  <a:srgbClr val="696A6D"/>
                </a:solidFill>
                <a:latin typeface="+mn-lt"/>
                <a:ea typeface="Franklin Gothic Medium" charset="0"/>
                <a:cs typeface="Franklin Gothic Medium" charset="0"/>
              </a:defRPr>
            </a:lvl1pPr>
          </a:lstStyle>
          <a:p>
            <a:fld id="{DA86648E-21C2-4E4D-995E-31FFBD2E87B9}" type="slidenum">
              <a:rPr lang="x-none" altLang="x-none" smtClean="0"/>
              <a:pPr/>
              <a:t>‹#›</a:t>
            </a:fld>
            <a:endParaRPr lang="en-US" altLang="x-none"/>
          </a:p>
        </p:txBody>
      </p:sp>
      <p:sp>
        <p:nvSpPr>
          <p:cNvPr id="13" name="Text Placeholder 6">
            <a:extLst>
              <a:ext uri="{FF2B5EF4-FFF2-40B4-BE49-F238E27FC236}">
                <a16:creationId xmlns:a16="http://schemas.microsoft.com/office/drawing/2014/main" id="{DDEF1341-25BA-E940-83F6-C2ABCEF9DC29}"/>
              </a:ext>
            </a:extLst>
          </p:cNvPr>
          <p:cNvSpPr>
            <a:spLocks noGrp="1"/>
          </p:cNvSpPr>
          <p:nvPr>
            <p:ph type="body" sz="quarter" idx="14"/>
          </p:nvPr>
        </p:nvSpPr>
        <p:spPr>
          <a:xfrm>
            <a:off x="407992" y="666428"/>
            <a:ext cx="4102015" cy="3964566"/>
          </a:xfrm>
        </p:spPr>
        <p:txBody>
          <a:bodyPr tIns="91440"/>
          <a:lstStyle>
            <a:lvl1pPr marL="137160" indent="-137160">
              <a:spcBef>
                <a:spcPts val="0"/>
              </a:spcBef>
              <a:spcAft>
                <a:spcPts val="600"/>
              </a:spcAft>
              <a:buSzPct val="125000"/>
              <a:buFont typeface="Wingdings" panose="05000000000000000000" pitchFamily="2" charset="2"/>
              <a:buChar char="§"/>
              <a:defRPr sz="1200">
                <a:solidFill>
                  <a:srgbClr val="696A6D"/>
                </a:solidFill>
                <a:latin typeface="+mn-lt"/>
              </a:defRPr>
            </a:lvl1pPr>
            <a:lvl2pPr marL="320040" indent="-137160">
              <a:spcBef>
                <a:spcPts val="0"/>
              </a:spcBef>
              <a:spcAft>
                <a:spcPts val="600"/>
              </a:spcAft>
              <a:buSzPct val="125000"/>
              <a:buFont typeface="Wingdings" panose="05000000000000000000" pitchFamily="2" charset="2"/>
              <a:buChar char="§"/>
              <a:defRPr sz="1200">
                <a:solidFill>
                  <a:srgbClr val="696A6D"/>
                </a:solidFill>
                <a:latin typeface="+mn-lt"/>
              </a:defRPr>
            </a:lvl2pPr>
            <a:lvl3pPr>
              <a:spcBef>
                <a:spcPts val="0"/>
              </a:spcBef>
              <a:spcAft>
                <a:spcPts val="600"/>
              </a:spcAft>
              <a:defRPr sz="1200">
                <a:solidFill>
                  <a:srgbClr val="696A6D"/>
                </a:solidFill>
                <a:latin typeface="+mn-lt"/>
                <a:ea typeface="Franklin Gothic Medium" charset="0"/>
                <a:cs typeface="Franklin Gothic Medium" charset="0"/>
              </a:defRPr>
            </a:lvl3pPr>
            <a:lvl4pPr>
              <a:defRPr sz="1200">
                <a:solidFill>
                  <a:srgbClr val="696A6D"/>
                </a:solidFill>
                <a:latin typeface="Franklin Gothic Medium" charset="0"/>
                <a:ea typeface="Franklin Gothic Medium" charset="0"/>
                <a:cs typeface="Franklin Gothic Medium" charset="0"/>
              </a:defRPr>
            </a:lvl4pPr>
            <a:lvl5pPr>
              <a:defRPr sz="1200">
                <a:solidFill>
                  <a:srgbClr val="696A6D"/>
                </a:solidFill>
                <a:latin typeface="Franklin Gothic Medium" charset="0"/>
                <a:ea typeface="Franklin Gothic Medium" charset="0"/>
                <a:cs typeface="Franklin Gothic Medium" charset="0"/>
              </a:defRPr>
            </a:lvl5pPr>
          </a:lstStyle>
          <a:p>
            <a:pPr lvl="0"/>
            <a:r>
              <a:rPr lang="en-US"/>
              <a:t>Click to edit Master text styles</a:t>
            </a:r>
          </a:p>
          <a:p>
            <a:pPr lvl="1"/>
            <a:r>
              <a:rPr lang="en-US"/>
              <a:t>Second level</a:t>
            </a:r>
          </a:p>
          <a:p>
            <a:pPr lvl="2"/>
            <a:r>
              <a:rPr lang="en-US"/>
              <a:t>Third level</a:t>
            </a:r>
          </a:p>
        </p:txBody>
      </p:sp>
      <p:sp>
        <p:nvSpPr>
          <p:cNvPr id="8" name="Rectangle 7">
            <a:extLst>
              <a:ext uri="{FF2B5EF4-FFF2-40B4-BE49-F238E27FC236}">
                <a16:creationId xmlns:a16="http://schemas.microsoft.com/office/drawing/2014/main" id="{32C2CD9D-3186-EA4D-81F7-8963F781CA68}"/>
              </a:ext>
            </a:extLst>
          </p:cNvPr>
          <p:cNvSpPr/>
          <p:nvPr userDrawn="1"/>
        </p:nvSpPr>
        <p:spPr>
          <a:xfrm rot="16200000">
            <a:off x="-224059" y="224057"/>
            <a:ext cx="666429" cy="218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8B29D8D-82E6-CE44-AEAE-ED6B74B25996}"/>
              </a:ext>
            </a:extLst>
          </p:cNvPr>
          <p:cNvSpPr>
            <a:spLocks noGrp="1"/>
          </p:cNvSpPr>
          <p:nvPr>
            <p:ph type="title"/>
          </p:nvPr>
        </p:nvSpPr>
        <p:spPr>
          <a:xfrm>
            <a:off x="407992" y="375579"/>
            <a:ext cx="4102015" cy="290849"/>
          </a:xfrm>
        </p:spPr>
        <p:txBody>
          <a:bodyPr wrap="square" anchor="b" anchorCtr="0">
            <a:spAutoFit/>
          </a:bodyPr>
          <a:lstStyle/>
          <a:p>
            <a:r>
              <a:rPr lang="en-US"/>
              <a:t>Click to edit Master title style</a:t>
            </a:r>
          </a:p>
        </p:txBody>
      </p:sp>
    </p:spTree>
    <p:extLst>
      <p:ext uri="{BB962C8B-B14F-4D97-AF65-F5344CB8AC3E}">
        <p14:creationId xmlns:p14="http://schemas.microsoft.com/office/powerpoint/2010/main" val="38221610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1/2 Image | Dark">
    <p:bg>
      <p:bgPr>
        <a:solidFill>
          <a:srgbClr val="696A6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7992" y="375579"/>
            <a:ext cx="4102015" cy="290849"/>
          </a:xfrm>
        </p:spPr>
        <p:txBody>
          <a:bodyPr wrap="square" anchor="b" anchorCtr="0">
            <a:spAutoFit/>
          </a:bodyPr>
          <a:lstStyle>
            <a:lvl1pPr>
              <a:defRPr>
                <a:solidFill>
                  <a:schemeClr val="bg2"/>
                </a:solidFill>
              </a:defRPr>
            </a:lvl1pPr>
          </a:lstStyle>
          <a:p>
            <a:r>
              <a:rPr lang="en-US"/>
              <a:t>Click to edit Master title style</a:t>
            </a:r>
          </a:p>
        </p:txBody>
      </p:sp>
      <p:sp>
        <p:nvSpPr>
          <p:cNvPr id="7" name="Text Placeholder 6"/>
          <p:cNvSpPr>
            <a:spLocks noGrp="1"/>
          </p:cNvSpPr>
          <p:nvPr>
            <p:ph type="body" sz="quarter" idx="11"/>
          </p:nvPr>
        </p:nvSpPr>
        <p:spPr>
          <a:xfrm>
            <a:off x="407991" y="666428"/>
            <a:ext cx="4102015" cy="3659990"/>
          </a:xfrm>
        </p:spPr>
        <p:txBody>
          <a:bodyPr tIns="91440"/>
          <a:lstStyle>
            <a:lvl1pPr marL="137160" indent="-137160">
              <a:spcBef>
                <a:spcPts val="0"/>
              </a:spcBef>
              <a:spcAft>
                <a:spcPts val="600"/>
              </a:spcAft>
              <a:buClr>
                <a:schemeClr val="bg1"/>
              </a:buClr>
              <a:buSzPct val="125000"/>
              <a:buFont typeface="Wingdings" panose="05000000000000000000" pitchFamily="2" charset="2"/>
              <a:buChar char="§"/>
              <a:defRPr sz="1200">
                <a:solidFill>
                  <a:schemeClr val="bg1"/>
                </a:solidFill>
                <a:latin typeface="+mn-lt"/>
              </a:defRPr>
            </a:lvl1pPr>
            <a:lvl2pPr marL="320040" indent="-137160">
              <a:spcBef>
                <a:spcPts val="0"/>
              </a:spcBef>
              <a:spcAft>
                <a:spcPts val="600"/>
              </a:spcAft>
              <a:buClr>
                <a:schemeClr val="tx2"/>
              </a:buClr>
              <a:buSzPct val="125000"/>
              <a:buFont typeface="Wingdings" panose="05000000000000000000" pitchFamily="2" charset="2"/>
              <a:buChar char="§"/>
              <a:defRPr sz="1200">
                <a:solidFill>
                  <a:schemeClr val="bg1"/>
                </a:solidFill>
                <a:latin typeface="+mn-lt"/>
              </a:defRPr>
            </a:lvl2pPr>
            <a:lvl3pPr>
              <a:spcBef>
                <a:spcPts val="0"/>
              </a:spcBef>
              <a:spcAft>
                <a:spcPts val="600"/>
              </a:spcAft>
              <a:defRPr sz="1200">
                <a:solidFill>
                  <a:schemeClr val="bg1"/>
                </a:solidFill>
                <a:latin typeface="+mn-lt"/>
                <a:ea typeface="Franklin Gothic Medium" charset="0"/>
                <a:cs typeface="Franklin Gothic Medium" charset="0"/>
              </a:defRPr>
            </a:lvl3pPr>
            <a:lvl4pPr>
              <a:defRPr sz="1200">
                <a:solidFill>
                  <a:srgbClr val="696A6D"/>
                </a:solidFill>
                <a:latin typeface="Franklin Gothic Medium" charset="0"/>
                <a:ea typeface="Franklin Gothic Medium" charset="0"/>
                <a:cs typeface="Franklin Gothic Medium" charset="0"/>
              </a:defRPr>
            </a:lvl4pPr>
            <a:lvl5pPr>
              <a:defRPr sz="1200">
                <a:solidFill>
                  <a:srgbClr val="696A6D"/>
                </a:solidFill>
                <a:latin typeface="Franklin Gothic Medium" charset="0"/>
                <a:ea typeface="Franklin Gothic Medium" charset="0"/>
                <a:cs typeface="Franklin Gothic Medium" charset="0"/>
              </a:defRPr>
            </a:lvl5pPr>
          </a:lstStyle>
          <a:p>
            <a:pPr lvl="0"/>
            <a:r>
              <a:rPr lang="en-US"/>
              <a:t>Click to edit Master text styles</a:t>
            </a:r>
          </a:p>
          <a:p>
            <a:pPr lvl="1"/>
            <a:r>
              <a:rPr lang="en-US"/>
              <a:t>Second level</a:t>
            </a:r>
          </a:p>
          <a:p>
            <a:pPr lvl="2"/>
            <a:r>
              <a:rPr lang="en-US"/>
              <a:t>Third level</a:t>
            </a:r>
          </a:p>
        </p:txBody>
      </p:sp>
      <p:sp>
        <p:nvSpPr>
          <p:cNvPr id="8" name="Picture Placeholder 5">
            <a:extLst>
              <a:ext uri="{FF2B5EF4-FFF2-40B4-BE49-F238E27FC236}">
                <a16:creationId xmlns:a16="http://schemas.microsoft.com/office/drawing/2014/main" id="{EB127376-04F0-BE43-886C-3A38B2504250}"/>
              </a:ext>
            </a:extLst>
          </p:cNvPr>
          <p:cNvSpPr>
            <a:spLocks noGrp="1"/>
          </p:cNvSpPr>
          <p:nvPr>
            <p:ph type="pic" sz="quarter" idx="13"/>
          </p:nvPr>
        </p:nvSpPr>
        <p:spPr>
          <a:xfrm>
            <a:off x="4827722" y="0"/>
            <a:ext cx="4316279" cy="5143500"/>
          </a:xfrm>
        </p:spPr>
        <p:txBody>
          <a:bodyPr/>
          <a:lstStyle>
            <a:lvl1pPr marL="0" indent="0">
              <a:buFont typeface="Arial" charset="0"/>
              <a:buNone/>
              <a:defRPr>
                <a:solidFill>
                  <a:schemeClr val="bg1"/>
                </a:solidFill>
              </a:defRPr>
            </a:lvl1pPr>
          </a:lstStyle>
          <a:p>
            <a:r>
              <a:rPr lang="en-US"/>
              <a:t>Click icon to add picture</a:t>
            </a:r>
          </a:p>
        </p:txBody>
      </p:sp>
      <p:sp>
        <p:nvSpPr>
          <p:cNvPr id="13" name="Rectangle 12">
            <a:extLst>
              <a:ext uri="{FF2B5EF4-FFF2-40B4-BE49-F238E27FC236}">
                <a16:creationId xmlns:a16="http://schemas.microsoft.com/office/drawing/2014/main" id="{5976B6DB-C55B-3D46-89F8-6B0D1D2379E3}"/>
              </a:ext>
            </a:extLst>
          </p:cNvPr>
          <p:cNvSpPr/>
          <p:nvPr userDrawn="1"/>
        </p:nvSpPr>
        <p:spPr>
          <a:xfrm rot="16200000">
            <a:off x="-2462594" y="2462594"/>
            <a:ext cx="5143500" cy="218312"/>
          </a:xfrm>
          <a:prstGeom prst="rect">
            <a:avLst/>
          </a:prstGeom>
          <a:gradFill>
            <a:gsLst>
              <a:gs pos="0">
                <a:srgbClr val="696A6D"/>
              </a:gs>
              <a:gs pos="100000">
                <a:srgbClr val="444548"/>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97195D-49A2-9642-AA9A-448DA58DCB4D}"/>
              </a:ext>
            </a:extLst>
          </p:cNvPr>
          <p:cNvSpPr/>
          <p:nvPr userDrawn="1"/>
        </p:nvSpPr>
        <p:spPr>
          <a:xfrm rot="16200000">
            <a:off x="-224059" y="224057"/>
            <a:ext cx="666429" cy="218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4C299445-27E9-534B-A1FB-94E5159E6CB0}"/>
              </a:ext>
            </a:extLst>
          </p:cNvPr>
          <p:cNvSpPr>
            <a:spLocks noGrp="1"/>
          </p:cNvSpPr>
          <p:nvPr>
            <p:ph type="sldNum" sz="quarter" idx="12"/>
          </p:nvPr>
        </p:nvSpPr>
        <p:spPr>
          <a:xfrm>
            <a:off x="118431" y="4868862"/>
            <a:ext cx="719470" cy="274638"/>
          </a:xfrm>
          <a:prstGeom prst="rect">
            <a:avLst/>
          </a:prstGeom>
        </p:spPr>
        <p:txBody>
          <a:bodyPr/>
          <a:lstStyle>
            <a:lvl1pPr algn="l" defTabSz="914400">
              <a:defRPr>
                <a:solidFill>
                  <a:schemeClr val="bg2"/>
                </a:solidFill>
                <a:latin typeface="+mn-lt"/>
                <a:ea typeface="Franklin Gothic Medium" charset="0"/>
                <a:cs typeface="Franklin Gothic Medium" charset="0"/>
              </a:defRPr>
            </a:lvl1pPr>
          </a:lstStyle>
          <a:p>
            <a:fld id="{DA86648E-21C2-4E4D-995E-31FFBD2E87B9}" type="slidenum">
              <a:rPr lang="x-none" altLang="x-none" smtClean="0"/>
              <a:pPr/>
              <a:t>‹#›</a:t>
            </a:fld>
            <a:endParaRPr lang="en-US" altLang="x-none"/>
          </a:p>
        </p:txBody>
      </p:sp>
    </p:spTree>
    <p:extLst>
      <p:ext uri="{BB962C8B-B14F-4D97-AF65-F5344CB8AC3E}">
        <p14:creationId xmlns:p14="http://schemas.microsoft.com/office/powerpoint/2010/main" val="38241019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 Media | Ligh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FCB5579-6660-7145-9832-A780F72918A0}"/>
              </a:ext>
            </a:extLst>
          </p:cNvPr>
          <p:cNvSpPr/>
          <p:nvPr userDrawn="1"/>
        </p:nvSpPr>
        <p:spPr>
          <a:xfrm rot="16200000">
            <a:off x="-2462594" y="2462594"/>
            <a:ext cx="5143500" cy="218312"/>
          </a:xfrm>
          <a:prstGeom prst="rect">
            <a:avLst/>
          </a:prstGeom>
          <a:gradFill>
            <a:gsLst>
              <a:gs pos="0">
                <a:schemeClr val="bg1"/>
              </a:gs>
              <a:gs pos="100000">
                <a:srgbClr val="D7D2CB"/>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p:cNvSpPr>
            <a:spLocks noGrp="1"/>
          </p:cNvSpPr>
          <p:nvPr>
            <p:ph sz="quarter" idx="11"/>
          </p:nvPr>
        </p:nvSpPr>
        <p:spPr>
          <a:xfrm>
            <a:off x="407991" y="666429"/>
            <a:ext cx="8299550" cy="3659990"/>
          </a:xfrm>
        </p:spPr>
        <p:txBody>
          <a:bodyPr tIns="91440"/>
          <a:lstStyle>
            <a:lvl1pPr>
              <a:defRPr>
                <a:latin typeface="+mn-lt"/>
              </a:defRPr>
            </a:lvl1pPr>
            <a:lvl2pPr>
              <a:defRPr>
                <a:latin typeface="+mn-lt"/>
              </a:defRPr>
            </a:lvl2pPr>
            <a:lvl3pPr>
              <a:defRPr>
                <a:latin typeface="+mn-lt"/>
              </a:defRPr>
            </a:lvl3pPr>
          </a:lstStyle>
          <a:p>
            <a:pPr lvl="0"/>
            <a:r>
              <a:rPr lang="en-US"/>
              <a:t>Click to edit Master text styles</a:t>
            </a:r>
          </a:p>
          <a:p>
            <a:pPr lvl="1"/>
            <a:r>
              <a:rPr lang="en-US"/>
              <a:t>Second level</a:t>
            </a:r>
          </a:p>
          <a:p>
            <a:pPr lvl="2"/>
            <a:r>
              <a:rPr lang="en-US"/>
              <a:t>Third level</a:t>
            </a:r>
          </a:p>
        </p:txBody>
      </p:sp>
      <p:sp>
        <p:nvSpPr>
          <p:cNvPr id="10" name="Slide Number Placeholder 5">
            <a:extLst>
              <a:ext uri="{FF2B5EF4-FFF2-40B4-BE49-F238E27FC236}">
                <a16:creationId xmlns:a16="http://schemas.microsoft.com/office/drawing/2014/main" id="{9CD6EAC0-91D0-E94B-A325-29987470B39A}"/>
              </a:ext>
            </a:extLst>
          </p:cNvPr>
          <p:cNvSpPr txBox="1">
            <a:spLocks/>
          </p:cNvSpPr>
          <p:nvPr userDrawn="1"/>
        </p:nvSpPr>
        <p:spPr>
          <a:xfrm>
            <a:off x="118431" y="4868862"/>
            <a:ext cx="719470" cy="274638"/>
          </a:xfrm>
          <a:prstGeom prst="rect">
            <a:avLst/>
          </a:prstGeom>
        </p:spPr>
        <p:txBody>
          <a:bodyPr vert="horz" wrap="square" lIns="0" tIns="0" rIns="0" bIns="0" numCol="1" anchor="ctr" anchorCtr="0" compatLnSpc="1">
            <a:prstTxWarp prst="textNoShape">
              <a:avLst/>
            </a:prstTxWarp>
          </a:bodyPr>
          <a:lstStyle>
            <a:defPPr>
              <a:defRPr lang="en-US"/>
            </a:defPPr>
            <a:lvl1pPr algn="l" defTabSz="914400" rtl="0" fontAlgn="base">
              <a:spcBef>
                <a:spcPct val="0"/>
              </a:spcBef>
              <a:spcAft>
                <a:spcPct val="0"/>
              </a:spcAft>
              <a:defRPr sz="900" kern="1200">
                <a:solidFill>
                  <a:srgbClr val="696A6D"/>
                </a:solidFill>
                <a:latin typeface="+mn-lt"/>
                <a:ea typeface="Franklin Gothic Medium" charset="0"/>
                <a:cs typeface="Franklin Gothic Medium" charset="0"/>
              </a:defRPr>
            </a:lvl1pPr>
            <a:lvl2pPr marL="457200" algn="l" rtl="0" fontAlgn="base">
              <a:spcBef>
                <a:spcPct val="0"/>
              </a:spcBef>
              <a:spcAft>
                <a:spcPct val="0"/>
              </a:spcAft>
              <a:defRPr kern="1200">
                <a:solidFill>
                  <a:schemeClr val="tx1"/>
                </a:solidFill>
                <a:latin typeface="Calibri" charset="0"/>
                <a:ea typeface="Arial" charset="0"/>
                <a:cs typeface="Arial" charset="0"/>
              </a:defRPr>
            </a:lvl2pPr>
            <a:lvl3pPr marL="914400" algn="l" rtl="0" fontAlgn="base">
              <a:spcBef>
                <a:spcPct val="0"/>
              </a:spcBef>
              <a:spcAft>
                <a:spcPct val="0"/>
              </a:spcAft>
              <a:defRPr kern="1200">
                <a:solidFill>
                  <a:schemeClr val="tx1"/>
                </a:solidFill>
                <a:latin typeface="Calibri" charset="0"/>
                <a:ea typeface="Arial" charset="0"/>
                <a:cs typeface="Arial" charset="0"/>
              </a:defRPr>
            </a:lvl3pPr>
            <a:lvl4pPr marL="1371600" algn="l" rtl="0" fontAlgn="base">
              <a:spcBef>
                <a:spcPct val="0"/>
              </a:spcBef>
              <a:spcAft>
                <a:spcPct val="0"/>
              </a:spcAft>
              <a:defRPr kern="1200">
                <a:solidFill>
                  <a:schemeClr val="tx1"/>
                </a:solidFill>
                <a:latin typeface="Calibri" charset="0"/>
                <a:ea typeface="Arial" charset="0"/>
                <a:cs typeface="Arial" charset="0"/>
              </a:defRPr>
            </a:lvl4pPr>
            <a:lvl5pPr marL="1828800" algn="l" rtl="0" fontAlgn="base">
              <a:spcBef>
                <a:spcPct val="0"/>
              </a:spcBef>
              <a:spcAft>
                <a:spcPct val="0"/>
              </a:spcAft>
              <a:defRPr kern="1200">
                <a:solidFill>
                  <a:schemeClr val="tx1"/>
                </a:solidFill>
                <a:latin typeface="Calibri" charset="0"/>
                <a:ea typeface="Arial" charset="0"/>
                <a:cs typeface="Arial" charset="0"/>
              </a:defRPr>
            </a:lvl5pPr>
            <a:lvl6pPr marL="2286000" algn="l" defTabSz="914400" rtl="0" eaLnBrk="1" latinLnBrk="0" hangingPunct="1">
              <a:defRPr kern="1200">
                <a:solidFill>
                  <a:schemeClr val="tx1"/>
                </a:solidFill>
                <a:latin typeface="Calibri" charset="0"/>
                <a:ea typeface="Arial" charset="0"/>
                <a:cs typeface="Arial" charset="0"/>
              </a:defRPr>
            </a:lvl6pPr>
            <a:lvl7pPr marL="2743200" algn="l" defTabSz="914400" rtl="0" eaLnBrk="1" latinLnBrk="0" hangingPunct="1">
              <a:defRPr kern="1200">
                <a:solidFill>
                  <a:schemeClr val="tx1"/>
                </a:solidFill>
                <a:latin typeface="Calibri" charset="0"/>
                <a:ea typeface="Arial" charset="0"/>
                <a:cs typeface="Arial" charset="0"/>
              </a:defRPr>
            </a:lvl7pPr>
            <a:lvl8pPr marL="3200400" algn="l" defTabSz="914400" rtl="0" eaLnBrk="1" latinLnBrk="0" hangingPunct="1">
              <a:defRPr kern="1200">
                <a:solidFill>
                  <a:schemeClr val="tx1"/>
                </a:solidFill>
                <a:latin typeface="Calibri" charset="0"/>
                <a:ea typeface="Arial" charset="0"/>
                <a:cs typeface="Arial" charset="0"/>
              </a:defRPr>
            </a:lvl8pPr>
            <a:lvl9pPr marL="3657600" algn="l" defTabSz="914400" rtl="0" eaLnBrk="1" latinLnBrk="0" hangingPunct="1">
              <a:defRPr kern="1200">
                <a:solidFill>
                  <a:schemeClr val="tx1"/>
                </a:solidFill>
                <a:latin typeface="Calibri" charset="0"/>
                <a:ea typeface="Arial" charset="0"/>
                <a:cs typeface="Arial" charset="0"/>
              </a:defRPr>
            </a:lvl9pPr>
          </a:lstStyle>
          <a:p>
            <a:fld id="{DA86648E-21C2-4E4D-995E-31FFBD2E87B9}" type="slidenum">
              <a:rPr lang="x-none" altLang="x-none" smtClean="0"/>
              <a:pPr/>
              <a:t>‹#›</a:t>
            </a:fld>
            <a:endParaRPr lang="en-US" altLang="x-none"/>
          </a:p>
        </p:txBody>
      </p:sp>
      <p:pic>
        <p:nvPicPr>
          <p:cNvPr id="12" name="Picture 11">
            <a:extLst>
              <a:ext uri="{FF2B5EF4-FFF2-40B4-BE49-F238E27FC236}">
                <a16:creationId xmlns:a16="http://schemas.microsoft.com/office/drawing/2014/main" id="{4D8B3C23-C762-344F-A64C-E34E6C26F0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81174"/>
          <a:stretch/>
        </p:blipFill>
        <p:spPr>
          <a:xfrm>
            <a:off x="8233621" y="4326418"/>
            <a:ext cx="473920" cy="519352"/>
          </a:xfrm>
          <a:prstGeom prst="rect">
            <a:avLst/>
          </a:prstGeom>
        </p:spPr>
      </p:pic>
      <p:sp>
        <p:nvSpPr>
          <p:cNvPr id="11" name="Rectangle 10">
            <a:extLst>
              <a:ext uri="{FF2B5EF4-FFF2-40B4-BE49-F238E27FC236}">
                <a16:creationId xmlns:a16="http://schemas.microsoft.com/office/drawing/2014/main" id="{F31B213E-1C58-044F-AC32-C6AFCED85AB8}"/>
              </a:ext>
            </a:extLst>
          </p:cNvPr>
          <p:cNvSpPr/>
          <p:nvPr userDrawn="1"/>
        </p:nvSpPr>
        <p:spPr>
          <a:xfrm rot="16200000">
            <a:off x="-224059" y="224057"/>
            <a:ext cx="666429" cy="218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E7C28F58-9695-954E-B988-44A64C968AA0}"/>
              </a:ext>
            </a:extLst>
          </p:cNvPr>
          <p:cNvSpPr>
            <a:spLocks noGrp="1"/>
          </p:cNvSpPr>
          <p:nvPr>
            <p:ph type="title"/>
          </p:nvPr>
        </p:nvSpPr>
        <p:spPr>
          <a:xfrm>
            <a:off x="407992" y="375579"/>
            <a:ext cx="8299549" cy="290849"/>
          </a:xfrm>
        </p:spPr>
        <p:txBody>
          <a:bodyPr wrap="square" anchor="b" anchorCtr="0">
            <a:spAutoFit/>
          </a:bodyPr>
          <a:lstStyle/>
          <a:p>
            <a:r>
              <a:rPr lang="en-US"/>
              <a:t>Click to edit Master title style</a:t>
            </a:r>
          </a:p>
        </p:txBody>
      </p:sp>
    </p:spTree>
    <p:extLst>
      <p:ext uri="{BB962C8B-B14F-4D97-AF65-F5344CB8AC3E}">
        <p14:creationId xmlns:p14="http://schemas.microsoft.com/office/powerpoint/2010/main" val="5314467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 Media | Dark">
    <p:bg>
      <p:bgPr>
        <a:solidFill>
          <a:srgbClr val="696A6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7992" y="375579"/>
            <a:ext cx="8299548" cy="290849"/>
          </a:xfrm>
        </p:spPr>
        <p:txBody>
          <a:bodyPr wrap="square" anchor="b" anchorCtr="0">
            <a:spAutoFit/>
          </a:bodyPr>
          <a:lstStyle>
            <a:lvl1pPr>
              <a:defRPr>
                <a:solidFill>
                  <a:schemeClr val="bg2"/>
                </a:solidFill>
              </a:defRPr>
            </a:lvl1pPr>
          </a:lstStyle>
          <a:p>
            <a:r>
              <a:rPr lang="en-US"/>
              <a:t>Click to edit Master title style</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81174"/>
          <a:stretch/>
        </p:blipFill>
        <p:spPr>
          <a:xfrm>
            <a:off x="8233621" y="4326418"/>
            <a:ext cx="473920" cy="519352"/>
          </a:xfrm>
          <a:prstGeom prst="rect">
            <a:avLst/>
          </a:prstGeom>
        </p:spPr>
      </p:pic>
      <p:sp>
        <p:nvSpPr>
          <p:cNvPr id="8" name="Text Placeholder 2">
            <a:extLst>
              <a:ext uri="{FF2B5EF4-FFF2-40B4-BE49-F238E27FC236}">
                <a16:creationId xmlns:a16="http://schemas.microsoft.com/office/drawing/2014/main" id="{353F5111-3065-D746-A3F4-CC6F940C90FE}"/>
              </a:ext>
            </a:extLst>
          </p:cNvPr>
          <p:cNvSpPr>
            <a:spLocks noGrp="1"/>
          </p:cNvSpPr>
          <p:nvPr>
            <p:ph idx="1"/>
          </p:nvPr>
        </p:nvSpPr>
        <p:spPr bwMode="auto">
          <a:xfrm>
            <a:off x="407991" y="666428"/>
            <a:ext cx="8328017" cy="3874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91440" rIns="0" bIns="0" numCol="1" anchor="t" anchorCtr="0" compatLnSpc="1">
            <a:prstTxWarp prst="textNoShape">
              <a:avLst/>
            </a:prstTxWarp>
          </a:bodyPr>
          <a:lstStyle>
            <a:lvl1pPr>
              <a:buClr>
                <a:schemeClr val="bg1"/>
              </a:buClr>
              <a:defRPr>
                <a:solidFill>
                  <a:schemeClr val="bg1"/>
                </a:solidFill>
              </a:defRPr>
            </a:lvl1pPr>
            <a:lvl2pPr>
              <a:buClr>
                <a:schemeClr val="tx2"/>
              </a:buCl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3" name="Rectangle 12">
            <a:extLst>
              <a:ext uri="{FF2B5EF4-FFF2-40B4-BE49-F238E27FC236}">
                <a16:creationId xmlns:a16="http://schemas.microsoft.com/office/drawing/2014/main" id="{BC089196-432E-534E-B430-C115FCFBE252}"/>
              </a:ext>
            </a:extLst>
          </p:cNvPr>
          <p:cNvSpPr/>
          <p:nvPr userDrawn="1"/>
        </p:nvSpPr>
        <p:spPr>
          <a:xfrm rot="16200000">
            <a:off x="-2462594" y="2462594"/>
            <a:ext cx="5143500" cy="218312"/>
          </a:xfrm>
          <a:prstGeom prst="rect">
            <a:avLst/>
          </a:prstGeom>
          <a:gradFill>
            <a:gsLst>
              <a:gs pos="0">
                <a:srgbClr val="696A6D"/>
              </a:gs>
              <a:gs pos="100000">
                <a:srgbClr val="444548"/>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E6B162B-D222-3343-B501-DF9BD5BD2FCC}"/>
              </a:ext>
            </a:extLst>
          </p:cNvPr>
          <p:cNvSpPr/>
          <p:nvPr userDrawn="1"/>
        </p:nvSpPr>
        <p:spPr>
          <a:xfrm rot="16200000">
            <a:off x="-224059" y="224057"/>
            <a:ext cx="666429" cy="218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4C299445-27E9-534B-A1FB-94E5159E6CB0}"/>
              </a:ext>
            </a:extLst>
          </p:cNvPr>
          <p:cNvSpPr>
            <a:spLocks noGrp="1"/>
          </p:cNvSpPr>
          <p:nvPr>
            <p:ph type="sldNum" sz="quarter" idx="12"/>
          </p:nvPr>
        </p:nvSpPr>
        <p:spPr>
          <a:xfrm>
            <a:off x="118431" y="4868862"/>
            <a:ext cx="719470" cy="274638"/>
          </a:xfrm>
          <a:prstGeom prst="rect">
            <a:avLst/>
          </a:prstGeom>
        </p:spPr>
        <p:txBody>
          <a:bodyPr/>
          <a:lstStyle>
            <a:lvl1pPr algn="l" defTabSz="914400">
              <a:defRPr>
                <a:solidFill>
                  <a:schemeClr val="bg2"/>
                </a:solidFill>
                <a:latin typeface="+mn-lt"/>
                <a:ea typeface="Franklin Gothic Medium" charset="0"/>
                <a:cs typeface="Franklin Gothic Medium" charset="0"/>
              </a:defRPr>
            </a:lvl1pPr>
          </a:lstStyle>
          <a:p>
            <a:fld id="{DA86648E-21C2-4E4D-995E-31FFBD2E87B9}" type="slidenum">
              <a:rPr lang="x-none" altLang="x-none" smtClean="0"/>
              <a:pPr/>
              <a:t>‹#›</a:t>
            </a:fld>
            <a:endParaRPr lang="en-US" altLang="x-none"/>
          </a:p>
        </p:txBody>
      </p:sp>
    </p:spTree>
    <p:extLst>
      <p:ext uri="{BB962C8B-B14F-4D97-AF65-F5344CB8AC3E}">
        <p14:creationId xmlns:p14="http://schemas.microsoft.com/office/powerpoint/2010/main" val="24040989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 Table | L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624F75-AB80-5240-8B3C-A633928C30C8}"/>
              </a:ext>
            </a:extLst>
          </p:cNvPr>
          <p:cNvSpPr/>
          <p:nvPr userDrawn="1"/>
        </p:nvSpPr>
        <p:spPr>
          <a:xfrm rot="16200000">
            <a:off x="-2462594" y="2462594"/>
            <a:ext cx="5143500" cy="218312"/>
          </a:xfrm>
          <a:prstGeom prst="rect">
            <a:avLst/>
          </a:prstGeom>
          <a:gradFill>
            <a:gsLst>
              <a:gs pos="0">
                <a:schemeClr val="bg1"/>
              </a:gs>
              <a:gs pos="100000">
                <a:srgbClr val="D7D2CB"/>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able Placeholder 5"/>
          <p:cNvSpPr>
            <a:spLocks noGrp="1"/>
          </p:cNvSpPr>
          <p:nvPr>
            <p:ph type="tbl" sz="quarter" idx="11"/>
          </p:nvPr>
        </p:nvSpPr>
        <p:spPr>
          <a:xfrm>
            <a:off x="407991" y="666428"/>
            <a:ext cx="8299548" cy="3659990"/>
          </a:xfrm>
        </p:spPr>
        <p:txBody>
          <a:bodyPr anchor="ctr" anchorCtr="0"/>
          <a:lstStyle>
            <a:lvl1pPr marL="0" indent="0" algn="ctr">
              <a:buFont typeface="Arial" charset="0"/>
              <a:buNone/>
              <a:defRPr/>
            </a:lvl1pPr>
          </a:lstStyle>
          <a:p>
            <a:r>
              <a:rPr lang="en-US"/>
              <a:t>Click icon to add table</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r="81174"/>
          <a:stretch/>
        </p:blipFill>
        <p:spPr>
          <a:xfrm>
            <a:off x="8233621" y="4326418"/>
            <a:ext cx="473920" cy="519352"/>
          </a:xfrm>
          <a:prstGeom prst="rect">
            <a:avLst/>
          </a:prstGeom>
        </p:spPr>
      </p:pic>
      <p:sp>
        <p:nvSpPr>
          <p:cNvPr id="12" name="Slide Number Placeholder 5">
            <a:extLst>
              <a:ext uri="{FF2B5EF4-FFF2-40B4-BE49-F238E27FC236}">
                <a16:creationId xmlns:a16="http://schemas.microsoft.com/office/drawing/2014/main" id="{D8BD192F-E6BD-144C-846A-8698658F6732}"/>
              </a:ext>
            </a:extLst>
          </p:cNvPr>
          <p:cNvSpPr txBox="1">
            <a:spLocks/>
          </p:cNvSpPr>
          <p:nvPr userDrawn="1"/>
        </p:nvSpPr>
        <p:spPr>
          <a:xfrm>
            <a:off x="118431" y="4868862"/>
            <a:ext cx="719470" cy="274638"/>
          </a:xfrm>
          <a:prstGeom prst="rect">
            <a:avLst/>
          </a:prstGeom>
        </p:spPr>
        <p:txBody>
          <a:bodyPr vert="horz" wrap="square" lIns="0" tIns="0" rIns="0" bIns="0" numCol="1" anchor="ctr" anchorCtr="0" compatLnSpc="1">
            <a:prstTxWarp prst="textNoShape">
              <a:avLst/>
            </a:prstTxWarp>
          </a:bodyPr>
          <a:lstStyle>
            <a:defPPr>
              <a:defRPr lang="en-US"/>
            </a:defPPr>
            <a:lvl1pPr algn="l" defTabSz="914400" rtl="0" fontAlgn="base">
              <a:spcBef>
                <a:spcPct val="0"/>
              </a:spcBef>
              <a:spcAft>
                <a:spcPct val="0"/>
              </a:spcAft>
              <a:defRPr sz="900" kern="1200">
                <a:solidFill>
                  <a:srgbClr val="696A6D"/>
                </a:solidFill>
                <a:latin typeface="+mn-lt"/>
                <a:ea typeface="Franklin Gothic Medium" charset="0"/>
                <a:cs typeface="Franklin Gothic Medium" charset="0"/>
              </a:defRPr>
            </a:lvl1pPr>
            <a:lvl2pPr marL="457200" algn="l" rtl="0" fontAlgn="base">
              <a:spcBef>
                <a:spcPct val="0"/>
              </a:spcBef>
              <a:spcAft>
                <a:spcPct val="0"/>
              </a:spcAft>
              <a:defRPr kern="1200">
                <a:solidFill>
                  <a:schemeClr val="tx1"/>
                </a:solidFill>
                <a:latin typeface="Calibri" charset="0"/>
                <a:ea typeface="Arial" charset="0"/>
                <a:cs typeface="Arial" charset="0"/>
              </a:defRPr>
            </a:lvl2pPr>
            <a:lvl3pPr marL="914400" algn="l" rtl="0" fontAlgn="base">
              <a:spcBef>
                <a:spcPct val="0"/>
              </a:spcBef>
              <a:spcAft>
                <a:spcPct val="0"/>
              </a:spcAft>
              <a:defRPr kern="1200">
                <a:solidFill>
                  <a:schemeClr val="tx1"/>
                </a:solidFill>
                <a:latin typeface="Calibri" charset="0"/>
                <a:ea typeface="Arial" charset="0"/>
                <a:cs typeface="Arial" charset="0"/>
              </a:defRPr>
            </a:lvl3pPr>
            <a:lvl4pPr marL="1371600" algn="l" rtl="0" fontAlgn="base">
              <a:spcBef>
                <a:spcPct val="0"/>
              </a:spcBef>
              <a:spcAft>
                <a:spcPct val="0"/>
              </a:spcAft>
              <a:defRPr kern="1200">
                <a:solidFill>
                  <a:schemeClr val="tx1"/>
                </a:solidFill>
                <a:latin typeface="Calibri" charset="0"/>
                <a:ea typeface="Arial" charset="0"/>
                <a:cs typeface="Arial" charset="0"/>
              </a:defRPr>
            </a:lvl4pPr>
            <a:lvl5pPr marL="1828800" algn="l" rtl="0" fontAlgn="base">
              <a:spcBef>
                <a:spcPct val="0"/>
              </a:spcBef>
              <a:spcAft>
                <a:spcPct val="0"/>
              </a:spcAft>
              <a:defRPr kern="1200">
                <a:solidFill>
                  <a:schemeClr val="tx1"/>
                </a:solidFill>
                <a:latin typeface="Calibri" charset="0"/>
                <a:ea typeface="Arial" charset="0"/>
                <a:cs typeface="Arial" charset="0"/>
              </a:defRPr>
            </a:lvl5pPr>
            <a:lvl6pPr marL="2286000" algn="l" defTabSz="914400" rtl="0" eaLnBrk="1" latinLnBrk="0" hangingPunct="1">
              <a:defRPr kern="1200">
                <a:solidFill>
                  <a:schemeClr val="tx1"/>
                </a:solidFill>
                <a:latin typeface="Calibri" charset="0"/>
                <a:ea typeface="Arial" charset="0"/>
                <a:cs typeface="Arial" charset="0"/>
              </a:defRPr>
            </a:lvl6pPr>
            <a:lvl7pPr marL="2743200" algn="l" defTabSz="914400" rtl="0" eaLnBrk="1" latinLnBrk="0" hangingPunct="1">
              <a:defRPr kern="1200">
                <a:solidFill>
                  <a:schemeClr val="tx1"/>
                </a:solidFill>
                <a:latin typeface="Calibri" charset="0"/>
                <a:ea typeface="Arial" charset="0"/>
                <a:cs typeface="Arial" charset="0"/>
              </a:defRPr>
            </a:lvl7pPr>
            <a:lvl8pPr marL="3200400" algn="l" defTabSz="914400" rtl="0" eaLnBrk="1" latinLnBrk="0" hangingPunct="1">
              <a:defRPr kern="1200">
                <a:solidFill>
                  <a:schemeClr val="tx1"/>
                </a:solidFill>
                <a:latin typeface="Calibri" charset="0"/>
                <a:ea typeface="Arial" charset="0"/>
                <a:cs typeface="Arial" charset="0"/>
              </a:defRPr>
            </a:lvl8pPr>
            <a:lvl9pPr marL="3657600" algn="l" defTabSz="914400" rtl="0" eaLnBrk="1" latinLnBrk="0" hangingPunct="1">
              <a:defRPr kern="1200">
                <a:solidFill>
                  <a:schemeClr val="tx1"/>
                </a:solidFill>
                <a:latin typeface="Calibri" charset="0"/>
                <a:ea typeface="Arial" charset="0"/>
                <a:cs typeface="Arial" charset="0"/>
              </a:defRPr>
            </a:lvl9pPr>
          </a:lstStyle>
          <a:p>
            <a:fld id="{DA86648E-21C2-4E4D-995E-31FFBD2E87B9}" type="slidenum">
              <a:rPr lang="x-none" altLang="x-none" smtClean="0"/>
              <a:pPr/>
              <a:t>‹#›</a:t>
            </a:fld>
            <a:endParaRPr lang="en-US" altLang="x-none"/>
          </a:p>
        </p:txBody>
      </p:sp>
      <p:sp>
        <p:nvSpPr>
          <p:cNvPr id="8" name="Rectangle 7">
            <a:extLst>
              <a:ext uri="{FF2B5EF4-FFF2-40B4-BE49-F238E27FC236}">
                <a16:creationId xmlns:a16="http://schemas.microsoft.com/office/drawing/2014/main" id="{CF26D9C4-B35D-6B4C-BD62-14C1B60CE64C}"/>
              </a:ext>
            </a:extLst>
          </p:cNvPr>
          <p:cNvSpPr/>
          <p:nvPr userDrawn="1"/>
        </p:nvSpPr>
        <p:spPr>
          <a:xfrm rot="16200000">
            <a:off x="-224059" y="224057"/>
            <a:ext cx="666429" cy="218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92B1230-FD22-7F44-A240-04B24DF3BC66}"/>
              </a:ext>
            </a:extLst>
          </p:cNvPr>
          <p:cNvSpPr>
            <a:spLocks noGrp="1"/>
          </p:cNvSpPr>
          <p:nvPr>
            <p:ph type="title"/>
          </p:nvPr>
        </p:nvSpPr>
        <p:spPr>
          <a:xfrm>
            <a:off x="407992" y="375579"/>
            <a:ext cx="8299549" cy="290849"/>
          </a:xfrm>
        </p:spPr>
        <p:txBody>
          <a:bodyPr wrap="square" anchor="b" anchorCtr="0">
            <a:spAutoFit/>
          </a:bodyPr>
          <a:lstStyle/>
          <a:p>
            <a:r>
              <a:rPr lang="en-US"/>
              <a:t>Click to edit Master title style</a:t>
            </a:r>
          </a:p>
        </p:txBody>
      </p:sp>
    </p:spTree>
    <p:extLst>
      <p:ext uri="{BB962C8B-B14F-4D97-AF65-F5344CB8AC3E}">
        <p14:creationId xmlns:p14="http://schemas.microsoft.com/office/powerpoint/2010/main" val="1821192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 Table | Dark">
    <p:bg>
      <p:bgPr>
        <a:solidFill>
          <a:srgbClr val="696A6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7992" y="375579"/>
            <a:ext cx="8299548" cy="290849"/>
          </a:xfrm>
        </p:spPr>
        <p:txBody>
          <a:bodyPr wrap="square" anchor="b" anchorCtr="0">
            <a:spAutoFit/>
          </a:bodyPr>
          <a:lstStyle>
            <a:lvl1pPr>
              <a:defRPr>
                <a:solidFill>
                  <a:schemeClr val="bg2"/>
                </a:solidFill>
              </a:defRPr>
            </a:lvl1pPr>
          </a:lstStyle>
          <a:p>
            <a:r>
              <a:rPr lang="en-US"/>
              <a:t>Click to edit Master title style</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81174"/>
          <a:stretch/>
        </p:blipFill>
        <p:spPr>
          <a:xfrm>
            <a:off x="8233621" y="4326418"/>
            <a:ext cx="473920" cy="519352"/>
          </a:xfrm>
          <a:prstGeom prst="rect">
            <a:avLst/>
          </a:prstGeom>
        </p:spPr>
      </p:pic>
      <p:sp>
        <p:nvSpPr>
          <p:cNvPr id="8" name="Table Placeholder 5">
            <a:extLst>
              <a:ext uri="{FF2B5EF4-FFF2-40B4-BE49-F238E27FC236}">
                <a16:creationId xmlns:a16="http://schemas.microsoft.com/office/drawing/2014/main" id="{C6FAA542-1D80-7B45-9CDE-4B95DA7FF3D5}"/>
              </a:ext>
            </a:extLst>
          </p:cNvPr>
          <p:cNvSpPr>
            <a:spLocks noGrp="1"/>
          </p:cNvSpPr>
          <p:nvPr>
            <p:ph type="tbl" sz="quarter" idx="11"/>
          </p:nvPr>
        </p:nvSpPr>
        <p:spPr>
          <a:xfrm>
            <a:off x="407991" y="666428"/>
            <a:ext cx="8299548" cy="3659990"/>
          </a:xfrm>
        </p:spPr>
        <p:txBody>
          <a:bodyPr anchor="ctr" anchorCtr="0"/>
          <a:lstStyle>
            <a:lvl1pPr marL="0" indent="0" algn="ctr">
              <a:buFont typeface="Arial" charset="0"/>
              <a:buNone/>
              <a:defRPr>
                <a:solidFill>
                  <a:schemeClr val="bg1"/>
                </a:solidFill>
              </a:defRPr>
            </a:lvl1pPr>
          </a:lstStyle>
          <a:p>
            <a:r>
              <a:rPr lang="en-US"/>
              <a:t>Click icon to add table</a:t>
            </a:r>
          </a:p>
        </p:txBody>
      </p:sp>
      <p:sp>
        <p:nvSpPr>
          <p:cNvPr id="13" name="Rectangle 12">
            <a:extLst>
              <a:ext uri="{FF2B5EF4-FFF2-40B4-BE49-F238E27FC236}">
                <a16:creationId xmlns:a16="http://schemas.microsoft.com/office/drawing/2014/main" id="{17EB53DE-4DE8-2C41-B352-CE619FDA6934}"/>
              </a:ext>
            </a:extLst>
          </p:cNvPr>
          <p:cNvSpPr/>
          <p:nvPr userDrawn="1"/>
        </p:nvSpPr>
        <p:spPr>
          <a:xfrm rot="16200000">
            <a:off x="-2462594" y="2462594"/>
            <a:ext cx="5143500" cy="218312"/>
          </a:xfrm>
          <a:prstGeom prst="rect">
            <a:avLst/>
          </a:prstGeom>
          <a:gradFill>
            <a:gsLst>
              <a:gs pos="0">
                <a:srgbClr val="696A6D"/>
              </a:gs>
              <a:gs pos="100000">
                <a:srgbClr val="444548"/>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4B8CA0-FB60-AE4A-8B64-0E7323C18AF4}"/>
              </a:ext>
            </a:extLst>
          </p:cNvPr>
          <p:cNvSpPr/>
          <p:nvPr userDrawn="1"/>
        </p:nvSpPr>
        <p:spPr>
          <a:xfrm rot="16200000">
            <a:off x="-224059" y="224057"/>
            <a:ext cx="666429" cy="218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4C299445-27E9-534B-A1FB-94E5159E6CB0}"/>
              </a:ext>
            </a:extLst>
          </p:cNvPr>
          <p:cNvSpPr>
            <a:spLocks noGrp="1"/>
          </p:cNvSpPr>
          <p:nvPr>
            <p:ph type="sldNum" sz="quarter" idx="12"/>
          </p:nvPr>
        </p:nvSpPr>
        <p:spPr>
          <a:xfrm>
            <a:off x="118431" y="4868862"/>
            <a:ext cx="719470" cy="274638"/>
          </a:xfrm>
          <a:prstGeom prst="rect">
            <a:avLst/>
          </a:prstGeom>
        </p:spPr>
        <p:txBody>
          <a:bodyPr/>
          <a:lstStyle>
            <a:lvl1pPr algn="l" defTabSz="914400">
              <a:defRPr>
                <a:solidFill>
                  <a:schemeClr val="bg2"/>
                </a:solidFill>
                <a:latin typeface="+mn-lt"/>
                <a:ea typeface="Franklin Gothic Medium" charset="0"/>
                <a:cs typeface="Franklin Gothic Medium" charset="0"/>
              </a:defRPr>
            </a:lvl1pPr>
          </a:lstStyle>
          <a:p>
            <a:fld id="{DA86648E-21C2-4E4D-995E-31FFBD2E87B9}" type="slidenum">
              <a:rPr lang="x-none" altLang="x-none" smtClean="0"/>
              <a:pPr/>
              <a:t>‹#›</a:t>
            </a:fld>
            <a:endParaRPr lang="en-US" altLang="x-none"/>
          </a:p>
        </p:txBody>
      </p:sp>
    </p:spTree>
    <p:extLst>
      <p:ext uri="{BB962C8B-B14F-4D97-AF65-F5344CB8AC3E}">
        <p14:creationId xmlns:p14="http://schemas.microsoft.com/office/powerpoint/2010/main" val="11053944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 Chart | L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624F75-AB80-5240-8B3C-A633928C30C8}"/>
              </a:ext>
            </a:extLst>
          </p:cNvPr>
          <p:cNvSpPr/>
          <p:nvPr userDrawn="1"/>
        </p:nvSpPr>
        <p:spPr>
          <a:xfrm rot="16200000">
            <a:off x="-2462594" y="2462594"/>
            <a:ext cx="5143500" cy="218312"/>
          </a:xfrm>
          <a:prstGeom prst="rect">
            <a:avLst/>
          </a:prstGeom>
          <a:gradFill>
            <a:gsLst>
              <a:gs pos="0">
                <a:schemeClr val="bg1"/>
              </a:gs>
              <a:gs pos="100000">
                <a:srgbClr val="D7D2CB"/>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r="81174"/>
          <a:stretch/>
        </p:blipFill>
        <p:spPr>
          <a:xfrm>
            <a:off x="8233621" y="4326418"/>
            <a:ext cx="473920" cy="519352"/>
          </a:xfrm>
          <a:prstGeom prst="rect">
            <a:avLst/>
          </a:prstGeom>
        </p:spPr>
      </p:pic>
      <p:sp>
        <p:nvSpPr>
          <p:cNvPr id="12" name="Slide Number Placeholder 5">
            <a:extLst>
              <a:ext uri="{FF2B5EF4-FFF2-40B4-BE49-F238E27FC236}">
                <a16:creationId xmlns:a16="http://schemas.microsoft.com/office/drawing/2014/main" id="{D8BD192F-E6BD-144C-846A-8698658F6732}"/>
              </a:ext>
            </a:extLst>
          </p:cNvPr>
          <p:cNvSpPr txBox="1">
            <a:spLocks/>
          </p:cNvSpPr>
          <p:nvPr userDrawn="1"/>
        </p:nvSpPr>
        <p:spPr>
          <a:xfrm>
            <a:off x="118431" y="4868862"/>
            <a:ext cx="719470" cy="274638"/>
          </a:xfrm>
          <a:prstGeom prst="rect">
            <a:avLst/>
          </a:prstGeom>
        </p:spPr>
        <p:txBody>
          <a:bodyPr vert="horz" wrap="square" lIns="0" tIns="0" rIns="0" bIns="0" numCol="1" anchor="ctr" anchorCtr="0" compatLnSpc="1">
            <a:prstTxWarp prst="textNoShape">
              <a:avLst/>
            </a:prstTxWarp>
          </a:bodyPr>
          <a:lstStyle>
            <a:defPPr>
              <a:defRPr lang="en-US"/>
            </a:defPPr>
            <a:lvl1pPr algn="l" defTabSz="914400" rtl="0" fontAlgn="base">
              <a:spcBef>
                <a:spcPct val="0"/>
              </a:spcBef>
              <a:spcAft>
                <a:spcPct val="0"/>
              </a:spcAft>
              <a:defRPr sz="900" kern="1200">
                <a:solidFill>
                  <a:srgbClr val="696A6D"/>
                </a:solidFill>
                <a:latin typeface="+mn-lt"/>
                <a:ea typeface="Franklin Gothic Medium" charset="0"/>
                <a:cs typeface="Franklin Gothic Medium" charset="0"/>
              </a:defRPr>
            </a:lvl1pPr>
            <a:lvl2pPr marL="457200" algn="l" rtl="0" fontAlgn="base">
              <a:spcBef>
                <a:spcPct val="0"/>
              </a:spcBef>
              <a:spcAft>
                <a:spcPct val="0"/>
              </a:spcAft>
              <a:defRPr kern="1200">
                <a:solidFill>
                  <a:schemeClr val="tx1"/>
                </a:solidFill>
                <a:latin typeface="Calibri" charset="0"/>
                <a:ea typeface="Arial" charset="0"/>
                <a:cs typeface="Arial" charset="0"/>
              </a:defRPr>
            </a:lvl2pPr>
            <a:lvl3pPr marL="914400" algn="l" rtl="0" fontAlgn="base">
              <a:spcBef>
                <a:spcPct val="0"/>
              </a:spcBef>
              <a:spcAft>
                <a:spcPct val="0"/>
              </a:spcAft>
              <a:defRPr kern="1200">
                <a:solidFill>
                  <a:schemeClr val="tx1"/>
                </a:solidFill>
                <a:latin typeface="Calibri" charset="0"/>
                <a:ea typeface="Arial" charset="0"/>
                <a:cs typeface="Arial" charset="0"/>
              </a:defRPr>
            </a:lvl3pPr>
            <a:lvl4pPr marL="1371600" algn="l" rtl="0" fontAlgn="base">
              <a:spcBef>
                <a:spcPct val="0"/>
              </a:spcBef>
              <a:spcAft>
                <a:spcPct val="0"/>
              </a:spcAft>
              <a:defRPr kern="1200">
                <a:solidFill>
                  <a:schemeClr val="tx1"/>
                </a:solidFill>
                <a:latin typeface="Calibri" charset="0"/>
                <a:ea typeface="Arial" charset="0"/>
                <a:cs typeface="Arial" charset="0"/>
              </a:defRPr>
            </a:lvl4pPr>
            <a:lvl5pPr marL="1828800" algn="l" rtl="0" fontAlgn="base">
              <a:spcBef>
                <a:spcPct val="0"/>
              </a:spcBef>
              <a:spcAft>
                <a:spcPct val="0"/>
              </a:spcAft>
              <a:defRPr kern="1200">
                <a:solidFill>
                  <a:schemeClr val="tx1"/>
                </a:solidFill>
                <a:latin typeface="Calibri" charset="0"/>
                <a:ea typeface="Arial" charset="0"/>
                <a:cs typeface="Arial" charset="0"/>
              </a:defRPr>
            </a:lvl5pPr>
            <a:lvl6pPr marL="2286000" algn="l" defTabSz="914400" rtl="0" eaLnBrk="1" latinLnBrk="0" hangingPunct="1">
              <a:defRPr kern="1200">
                <a:solidFill>
                  <a:schemeClr val="tx1"/>
                </a:solidFill>
                <a:latin typeface="Calibri" charset="0"/>
                <a:ea typeface="Arial" charset="0"/>
                <a:cs typeface="Arial" charset="0"/>
              </a:defRPr>
            </a:lvl6pPr>
            <a:lvl7pPr marL="2743200" algn="l" defTabSz="914400" rtl="0" eaLnBrk="1" latinLnBrk="0" hangingPunct="1">
              <a:defRPr kern="1200">
                <a:solidFill>
                  <a:schemeClr val="tx1"/>
                </a:solidFill>
                <a:latin typeface="Calibri" charset="0"/>
                <a:ea typeface="Arial" charset="0"/>
                <a:cs typeface="Arial" charset="0"/>
              </a:defRPr>
            </a:lvl7pPr>
            <a:lvl8pPr marL="3200400" algn="l" defTabSz="914400" rtl="0" eaLnBrk="1" latinLnBrk="0" hangingPunct="1">
              <a:defRPr kern="1200">
                <a:solidFill>
                  <a:schemeClr val="tx1"/>
                </a:solidFill>
                <a:latin typeface="Calibri" charset="0"/>
                <a:ea typeface="Arial" charset="0"/>
                <a:cs typeface="Arial" charset="0"/>
              </a:defRPr>
            </a:lvl8pPr>
            <a:lvl9pPr marL="3657600" algn="l" defTabSz="914400" rtl="0" eaLnBrk="1" latinLnBrk="0" hangingPunct="1">
              <a:defRPr kern="1200">
                <a:solidFill>
                  <a:schemeClr val="tx1"/>
                </a:solidFill>
                <a:latin typeface="Calibri" charset="0"/>
                <a:ea typeface="Arial" charset="0"/>
                <a:cs typeface="Arial" charset="0"/>
              </a:defRPr>
            </a:lvl9pPr>
          </a:lstStyle>
          <a:p>
            <a:fld id="{DA86648E-21C2-4E4D-995E-31FFBD2E87B9}" type="slidenum">
              <a:rPr lang="x-none" altLang="x-none" smtClean="0"/>
              <a:pPr/>
              <a:t>‹#›</a:t>
            </a:fld>
            <a:endParaRPr lang="en-US" altLang="x-none"/>
          </a:p>
        </p:txBody>
      </p:sp>
      <p:sp>
        <p:nvSpPr>
          <p:cNvPr id="8" name="Chart Placeholder 5">
            <a:extLst>
              <a:ext uri="{FF2B5EF4-FFF2-40B4-BE49-F238E27FC236}">
                <a16:creationId xmlns:a16="http://schemas.microsoft.com/office/drawing/2014/main" id="{CE337FC4-68F2-FC42-AD2E-E03C6596B965}"/>
              </a:ext>
            </a:extLst>
          </p:cNvPr>
          <p:cNvSpPr>
            <a:spLocks noGrp="1"/>
          </p:cNvSpPr>
          <p:nvPr>
            <p:ph type="chart" sz="quarter" idx="12"/>
          </p:nvPr>
        </p:nvSpPr>
        <p:spPr>
          <a:xfrm>
            <a:off x="407991" y="666428"/>
            <a:ext cx="8299549" cy="3659990"/>
          </a:xfrm>
        </p:spPr>
        <p:txBody>
          <a:bodyPr anchor="ctr" anchorCtr="0"/>
          <a:lstStyle>
            <a:lvl1pPr algn="ctr">
              <a:defRPr/>
            </a:lvl1pPr>
          </a:lstStyle>
          <a:p>
            <a:r>
              <a:rPr lang="en-US"/>
              <a:t>Click icon to add chart</a:t>
            </a:r>
          </a:p>
        </p:txBody>
      </p:sp>
      <p:sp>
        <p:nvSpPr>
          <p:cNvPr id="9" name="Rectangle 8">
            <a:extLst>
              <a:ext uri="{FF2B5EF4-FFF2-40B4-BE49-F238E27FC236}">
                <a16:creationId xmlns:a16="http://schemas.microsoft.com/office/drawing/2014/main" id="{C175E3D5-9C1D-4E4C-9750-FD65D667A626}"/>
              </a:ext>
            </a:extLst>
          </p:cNvPr>
          <p:cNvSpPr/>
          <p:nvPr userDrawn="1"/>
        </p:nvSpPr>
        <p:spPr>
          <a:xfrm rot="16200000">
            <a:off x="-224059" y="224057"/>
            <a:ext cx="666429" cy="218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4193688-62B9-9848-88DC-EB27141D531C}"/>
              </a:ext>
            </a:extLst>
          </p:cNvPr>
          <p:cNvSpPr>
            <a:spLocks noGrp="1"/>
          </p:cNvSpPr>
          <p:nvPr>
            <p:ph type="title"/>
          </p:nvPr>
        </p:nvSpPr>
        <p:spPr>
          <a:xfrm>
            <a:off x="407992" y="375579"/>
            <a:ext cx="8299548" cy="290849"/>
          </a:xfrm>
        </p:spPr>
        <p:txBody>
          <a:bodyPr wrap="square" anchor="b" anchorCtr="0">
            <a:spAutoFit/>
          </a:bodyPr>
          <a:lstStyle/>
          <a:p>
            <a:r>
              <a:rPr lang="en-US"/>
              <a:t>Click to edit Master title style</a:t>
            </a:r>
          </a:p>
        </p:txBody>
      </p:sp>
    </p:spTree>
    <p:extLst>
      <p:ext uri="{BB962C8B-B14F-4D97-AF65-F5344CB8AC3E}">
        <p14:creationId xmlns:p14="http://schemas.microsoft.com/office/powerpoint/2010/main" val="1013765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w/ Section Number | Dark">
    <p:bg>
      <p:bgPr>
        <a:solidFill>
          <a:srgbClr val="444548"/>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8431" y="4868862"/>
            <a:ext cx="719470" cy="274638"/>
          </a:xfrm>
          <a:prstGeom prst="rect">
            <a:avLst/>
          </a:prstGeom>
        </p:spPr>
        <p:txBody>
          <a:bodyPr/>
          <a:lstStyle>
            <a:lvl1pPr algn="l" defTabSz="914400">
              <a:defRPr>
                <a:solidFill>
                  <a:schemeClr val="bg1"/>
                </a:solidFill>
                <a:latin typeface="+mn-lt"/>
                <a:ea typeface="Franklin Gothic Medium" charset="0"/>
                <a:cs typeface="Franklin Gothic Medium" charset="0"/>
              </a:defRPr>
            </a:lvl1pPr>
          </a:lstStyle>
          <a:p>
            <a:fld id="{DA86648E-21C2-4E4D-995E-31FFBD2E87B9}" type="slidenum">
              <a:rPr lang="x-none" altLang="x-none" smtClean="0"/>
              <a:pPr/>
              <a:t>‹#›</a:t>
            </a:fld>
            <a:endParaRPr lang="en-US" altLang="x-none"/>
          </a:p>
        </p:txBody>
      </p:sp>
      <p:sp>
        <p:nvSpPr>
          <p:cNvPr id="16" name="Rectangle 15">
            <a:extLst>
              <a:ext uri="{FF2B5EF4-FFF2-40B4-BE49-F238E27FC236}">
                <a16:creationId xmlns:a16="http://schemas.microsoft.com/office/drawing/2014/main" id="{C75EC479-C91E-934F-962E-3FC977F6B31F}"/>
              </a:ext>
            </a:extLst>
          </p:cNvPr>
          <p:cNvSpPr/>
          <p:nvPr userDrawn="1"/>
        </p:nvSpPr>
        <p:spPr>
          <a:xfrm>
            <a:off x="3866825" y="0"/>
            <a:ext cx="4463513" cy="452144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76F3012E-8D60-084F-AA99-A5A5A420522B}"/>
              </a:ext>
            </a:extLst>
          </p:cNvPr>
          <p:cNvSpPr>
            <a:spLocks noGrp="1"/>
          </p:cNvSpPr>
          <p:nvPr>
            <p:ph type="body" sz="quarter" idx="13" hasCustomPrompt="1"/>
          </p:nvPr>
        </p:nvSpPr>
        <p:spPr>
          <a:xfrm>
            <a:off x="4229560" y="859913"/>
            <a:ext cx="2386954" cy="1377950"/>
          </a:xfrm>
        </p:spPr>
        <p:txBody>
          <a:bodyPr/>
          <a:lstStyle>
            <a:lvl1pPr marL="6350" indent="0">
              <a:buNone/>
              <a:tabLst/>
              <a:defRPr sz="9600">
                <a:solidFill>
                  <a:schemeClr val="bg1"/>
                </a:solidFill>
                <a:latin typeface="+mj-lt"/>
              </a:defRPr>
            </a:lvl1pPr>
          </a:lstStyle>
          <a:p>
            <a:pPr lvl="0"/>
            <a:r>
              <a:rPr lang="en-US"/>
              <a:t>01</a:t>
            </a:r>
          </a:p>
        </p:txBody>
      </p:sp>
      <p:sp>
        <p:nvSpPr>
          <p:cNvPr id="13" name="Title 1">
            <a:extLst>
              <a:ext uri="{FF2B5EF4-FFF2-40B4-BE49-F238E27FC236}">
                <a16:creationId xmlns:a16="http://schemas.microsoft.com/office/drawing/2014/main" id="{99A06946-B8FF-0344-8DDC-BFD2051E719D}"/>
              </a:ext>
            </a:extLst>
          </p:cNvPr>
          <p:cNvSpPr>
            <a:spLocks noGrp="1"/>
          </p:cNvSpPr>
          <p:nvPr>
            <p:ph type="ctrTitle"/>
          </p:nvPr>
        </p:nvSpPr>
        <p:spPr>
          <a:xfrm>
            <a:off x="4235835" y="2286000"/>
            <a:ext cx="3296341" cy="1003646"/>
          </a:xfrm>
        </p:spPr>
        <p:txBody>
          <a:bodyPr anchor="b"/>
          <a:lstStyle>
            <a:lvl1pPr>
              <a:defRPr lang="en-US" sz="3200" kern="1200" spc="-30" dirty="0">
                <a:solidFill>
                  <a:schemeClr val="bg1"/>
                </a:solidFill>
                <a:latin typeface="Calisto MT" panose="02040603050505030304" pitchFamily="18" charset="77"/>
                <a:ea typeface="Franklin Gothic Medium" charset="0"/>
                <a:cs typeface="Franklin Gothic Medium" charset="0"/>
              </a:defRPr>
            </a:lvl1pPr>
          </a:lstStyle>
          <a:p>
            <a:r>
              <a:rPr lang="en-US"/>
              <a:t>Click to edit Master title style</a:t>
            </a:r>
          </a:p>
        </p:txBody>
      </p:sp>
      <p:sp>
        <p:nvSpPr>
          <p:cNvPr id="14" name="Subtitle 2">
            <a:extLst>
              <a:ext uri="{FF2B5EF4-FFF2-40B4-BE49-F238E27FC236}">
                <a16:creationId xmlns:a16="http://schemas.microsoft.com/office/drawing/2014/main" id="{D8DF078B-3646-1941-B20B-48D93F821E52}"/>
              </a:ext>
            </a:extLst>
          </p:cNvPr>
          <p:cNvSpPr>
            <a:spLocks noGrp="1"/>
          </p:cNvSpPr>
          <p:nvPr>
            <p:ph type="subTitle" idx="1" hasCustomPrompt="1"/>
          </p:nvPr>
        </p:nvSpPr>
        <p:spPr>
          <a:xfrm>
            <a:off x="4235835" y="3289645"/>
            <a:ext cx="3296341" cy="817405"/>
          </a:xfrm>
        </p:spPr>
        <p:txBody>
          <a:bodyPr anchor="ctr"/>
          <a:lstStyle>
            <a:lvl1pPr marL="0" indent="0" algn="l">
              <a:buNone/>
              <a:defRPr sz="1800" b="0" i="0">
                <a:solidFill>
                  <a:schemeClr val="bg2"/>
                </a:solidFill>
                <a:latin typeface="+mn-lt"/>
                <a:ea typeface="Franklin Gothic Book" panose="020B0503020102020204" pitchFamily="34" charset="0"/>
                <a:cs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24" name="Straight Connector 23">
            <a:extLst>
              <a:ext uri="{FF2B5EF4-FFF2-40B4-BE49-F238E27FC236}">
                <a16:creationId xmlns:a16="http://schemas.microsoft.com/office/drawing/2014/main" id="{53F86347-2753-0D41-9963-D63ABD86F097}"/>
              </a:ext>
            </a:extLst>
          </p:cNvPr>
          <p:cNvCxnSpPr>
            <a:cxnSpLocks/>
          </p:cNvCxnSpPr>
          <p:nvPr userDrawn="1"/>
        </p:nvCxnSpPr>
        <p:spPr>
          <a:xfrm>
            <a:off x="4229560" y="2286000"/>
            <a:ext cx="3738043"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C0C1292E-A584-394E-A7F5-03EC4C4A4B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8800" y="549369"/>
            <a:ext cx="2729349" cy="565777"/>
          </a:xfrm>
          <a:prstGeom prst="rect">
            <a:avLst/>
          </a:prstGeom>
        </p:spPr>
      </p:pic>
    </p:spTree>
    <p:extLst>
      <p:ext uri="{BB962C8B-B14F-4D97-AF65-F5344CB8AC3E}">
        <p14:creationId xmlns:p14="http://schemas.microsoft.com/office/powerpoint/2010/main" val="18807742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w/ Chart | Dark">
    <p:bg>
      <p:bgPr>
        <a:solidFill>
          <a:srgbClr val="696A6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7992" y="375579"/>
            <a:ext cx="8299548" cy="290849"/>
          </a:xfrm>
        </p:spPr>
        <p:txBody>
          <a:bodyPr wrap="square" anchor="b" anchorCtr="0">
            <a:spAutoFit/>
          </a:bodyPr>
          <a:lstStyle>
            <a:lvl1pPr>
              <a:defRPr>
                <a:solidFill>
                  <a:schemeClr val="bg2"/>
                </a:solidFill>
              </a:defRPr>
            </a:lvl1pPr>
          </a:lstStyle>
          <a:p>
            <a:r>
              <a:rPr lang="en-US"/>
              <a:t>Click to edit Master title style</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81174"/>
          <a:stretch/>
        </p:blipFill>
        <p:spPr>
          <a:xfrm>
            <a:off x="8233621" y="4326418"/>
            <a:ext cx="473920" cy="519352"/>
          </a:xfrm>
          <a:prstGeom prst="rect">
            <a:avLst/>
          </a:prstGeom>
        </p:spPr>
      </p:pic>
      <p:sp>
        <p:nvSpPr>
          <p:cNvPr id="13" name="Chart Placeholder 5">
            <a:extLst>
              <a:ext uri="{FF2B5EF4-FFF2-40B4-BE49-F238E27FC236}">
                <a16:creationId xmlns:a16="http://schemas.microsoft.com/office/drawing/2014/main" id="{03A5E7BE-6192-C443-A35A-304696D9E131}"/>
              </a:ext>
            </a:extLst>
          </p:cNvPr>
          <p:cNvSpPr>
            <a:spLocks noGrp="1"/>
          </p:cNvSpPr>
          <p:nvPr>
            <p:ph type="chart" sz="quarter" idx="13"/>
          </p:nvPr>
        </p:nvSpPr>
        <p:spPr>
          <a:xfrm>
            <a:off x="407991" y="666428"/>
            <a:ext cx="8299549" cy="3659990"/>
          </a:xfrm>
        </p:spPr>
        <p:txBody>
          <a:bodyPr anchor="ctr" anchorCtr="0"/>
          <a:lstStyle>
            <a:lvl1pPr algn="ctr">
              <a:defRPr>
                <a:solidFill>
                  <a:schemeClr val="bg1"/>
                </a:solidFill>
              </a:defRPr>
            </a:lvl1pPr>
          </a:lstStyle>
          <a:p>
            <a:r>
              <a:rPr lang="en-US"/>
              <a:t>Click icon to add chart</a:t>
            </a:r>
          </a:p>
        </p:txBody>
      </p:sp>
      <p:sp>
        <p:nvSpPr>
          <p:cNvPr id="8" name="Rectangle 7">
            <a:extLst>
              <a:ext uri="{FF2B5EF4-FFF2-40B4-BE49-F238E27FC236}">
                <a16:creationId xmlns:a16="http://schemas.microsoft.com/office/drawing/2014/main" id="{63131EDE-F500-3042-AF02-2C3BE137F7D4}"/>
              </a:ext>
            </a:extLst>
          </p:cNvPr>
          <p:cNvSpPr/>
          <p:nvPr userDrawn="1"/>
        </p:nvSpPr>
        <p:spPr>
          <a:xfrm rot="16200000">
            <a:off x="-2462594" y="2462594"/>
            <a:ext cx="5143500" cy="218312"/>
          </a:xfrm>
          <a:prstGeom prst="rect">
            <a:avLst/>
          </a:prstGeom>
          <a:gradFill>
            <a:gsLst>
              <a:gs pos="0">
                <a:srgbClr val="696A6D"/>
              </a:gs>
              <a:gs pos="100000">
                <a:srgbClr val="444548"/>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FDBAF53-1E1E-D34F-819A-EB0AEC01F475}"/>
              </a:ext>
            </a:extLst>
          </p:cNvPr>
          <p:cNvSpPr/>
          <p:nvPr userDrawn="1"/>
        </p:nvSpPr>
        <p:spPr>
          <a:xfrm rot="16200000">
            <a:off x="-224059" y="224057"/>
            <a:ext cx="666429" cy="218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4C299445-27E9-534B-A1FB-94E5159E6CB0}"/>
              </a:ext>
            </a:extLst>
          </p:cNvPr>
          <p:cNvSpPr>
            <a:spLocks noGrp="1"/>
          </p:cNvSpPr>
          <p:nvPr>
            <p:ph type="sldNum" sz="quarter" idx="12"/>
          </p:nvPr>
        </p:nvSpPr>
        <p:spPr>
          <a:xfrm>
            <a:off x="118431" y="4868862"/>
            <a:ext cx="719470" cy="274638"/>
          </a:xfrm>
          <a:prstGeom prst="rect">
            <a:avLst/>
          </a:prstGeom>
        </p:spPr>
        <p:txBody>
          <a:bodyPr/>
          <a:lstStyle>
            <a:lvl1pPr algn="l" defTabSz="914400">
              <a:defRPr>
                <a:solidFill>
                  <a:schemeClr val="bg2"/>
                </a:solidFill>
                <a:latin typeface="+mn-lt"/>
                <a:ea typeface="Franklin Gothic Medium" charset="0"/>
                <a:cs typeface="Franklin Gothic Medium" charset="0"/>
              </a:defRPr>
            </a:lvl1pPr>
          </a:lstStyle>
          <a:p>
            <a:fld id="{DA86648E-21C2-4E4D-995E-31FFBD2E87B9}" type="slidenum">
              <a:rPr lang="x-none" altLang="x-none" smtClean="0"/>
              <a:pPr/>
              <a:t>‹#›</a:t>
            </a:fld>
            <a:endParaRPr lang="en-US" altLang="x-none"/>
          </a:p>
        </p:txBody>
      </p:sp>
    </p:spTree>
    <p:extLst>
      <p:ext uri="{BB962C8B-B14F-4D97-AF65-F5344CB8AC3E}">
        <p14:creationId xmlns:p14="http://schemas.microsoft.com/office/powerpoint/2010/main" val="38473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w/ Icon | Ligh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8431" y="4868862"/>
            <a:ext cx="719470" cy="274638"/>
          </a:xfrm>
          <a:prstGeom prst="rect">
            <a:avLst/>
          </a:prstGeom>
        </p:spPr>
        <p:txBody>
          <a:bodyPr/>
          <a:lstStyle>
            <a:lvl1pPr algn="l" defTabSz="914400">
              <a:defRPr>
                <a:solidFill>
                  <a:srgbClr val="696A6D"/>
                </a:solidFill>
                <a:latin typeface="+mn-lt"/>
                <a:ea typeface="Franklin Gothic Medium" charset="0"/>
                <a:cs typeface="Franklin Gothic Medium" charset="0"/>
              </a:defRPr>
            </a:lvl1pPr>
          </a:lstStyle>
          <a:p>
            <a:fld id="{DA86648E-21C2-4E4D-995E-31FFBD2E87B9}" type="slidenum">
              <a:rPr lang="x-none" altLang="x-none" smtClean="0"/>
              <a:pPr/>
              <a:t>‹#›</a:t>
            </a:fld>
            <a:endParaRPr lang="en-US" altLang="x-none"/>
          </a:p>
        </p:txBody>
      </p:sp>
      <p:pic>
        <p:nvPicPr>
          <p:cNvPr id="15" name="Picture 14" descr="Text&#10;&#10;Description automatically generated">
            <a:extLst>
              <a:ext uri="{FF2B5EF4-FFF2-40B4-BE49-F238E27FC236}">
                <a16:creationId xmlns:a16="http://schemas.microsoft.com/office/drawing/2014/main" id="{14038370-99F9-4A4D-BF35-1C5DE0ED7B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8800" y="549369"/>
            <a:ext cx="2734590" cy="565777"/>
          </a:xfrm>
          <a:prstGeom prst="rect">
            <a:avLst/>
          </a:prstGeom>
        </p:spPr>
      </p:pic>
      <p:sp>
        <p:nvSpPr>
          <p:cNvPr id="16" name="Rectangle 15">
            <a:extLst>
              <a:ext uri="{FF2B5EF4-FFF2-40B4-BE49-F238E27FC236}">
                <a16:creationId xmlns:a16="http://schemas.microsoft.com/office/drawing/2014/main" id="{C75EC479-C91E-934F-962E-3FC977F6B31F}"/>
              </a:ext>
            </a:extLst>
          </p:cNvPr>
          <p:cNvSpPr/>
          <p:nvPr userDrawn="1"/>
        </p:nvSpPr>
        <p:spPr>
          <a:xfrm>
            <a:off x="3866825" y="0"/>
            <a:ext cx="4463513" cy="452144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99A06946-B8FF-0344-8DDC-BFD2051E719D}"/>
              </a:ext>
            </a:extLst>
          </p:cNvPr>
          <p:cNvSpPr>
            <a:spLocks noGrp="1"/>
          </p:cNvSpPr>
          <p:nvPr>
            <p:ph type="ctrTitle"/>
          </p:nvPr>
        </p:nvSpPr>
        <p:spPr>
          <a:xfrm>
            <a:off x="4235835" y="2286000"/>
            <a:ext cx="3296341" cy="1003646"/>
          </a:xfrm>
        </p:spPr>
        <p:txBody>
          <a:bodyPr anchor="b"/>
          <a:lstStyle>
            <a:lvl1pPr>
              <a:defRPr lang="en-US" sz="3200" kern="1200" spc="-30" dirty="0">
                <a:solidFill>
                  <a:schemeClr val="bg1"/>
                </a:solidFill>
                <a:latin typeface="Calisto MT" panose="02040603050505030304" pitchFamily="18" charset="77"/>
                <a:ea typeface="Franklin Gothic Medium" charset="0"/>
                <a:cs typeface="Franklin Gothic Medium" charset="0"/>
              </a:defRPr>
            </a:lvl1pPr>
          </a:lstStyle>
          <a:p>
            <a:r>
              <a:rPr lang="en-US"/>
              <a:t>Click to edit Master title style</a:t>
            </a:r>
          </a:p>
        </p:txBody>
      </p:sp>
      <p:sp>
        <p:nvSpPr>
          <p:cNvPr id="14" name="Subtitle 2">
            <a:extLst>
              <a:ext uri="{FF2B5EF4-FFF2-40B4-BE49-F238E27FC236}">
                <a16:creationId xmlns:a16="http://schemas.microsoft.com/office/drawing/2014/main" id="{D8DF078B-3646-1941-B20B-48D93F821E52}"/>
              </a:ext>
            </a:extLst>
          </p:cNvPr>
          <p:cNvSpPr>
            <a:spLocks noGrp="1"/>
          </p:cNvSpPr>
          <p:nvPr>
            <p:ph type="subTitle" idx="1" hasCustomPrompt="1"/>
          </p:nvPr>
        </p:nvSpPr>
        <p:spPr>
          <a:xfrm>
            <a:off x="4235835" y="3289645"/>
            <a:ext cx="3296341" cy="817405"/>
          </a:xfrm>
        </p:spPr>
        <p:txBody>
          <a:bodyPr anchor="ctr"/>
          <a:lstStyle>
            <a:lvl1pPr marL="0" indent="0" algn="l">
              <a:buNone/>
              <a:defRPr sz="1800" b="0" i="0">
                <a:solidFill>
                  <a:schemeClr val="bg2"/>
                </a:solidFill>
                <a:latin typeface="+mn-lt"/>
                <a:ea typeface="Franklin Gothic Book" panose="020B0503020102020204" pitchFamily="34" charset="0"/>
                <a:cs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24" name="Straight Connector 23">
            <a:extLst>
              <a:ext uri="{FF2B5EF4-FFF2-40B4-BE49-F238E27FC236}">
                <a16:creationId xmlns:a16="http://schemas.microsoft.com/office/drawing/2014/main" id="{53F86347-2753-0D41-9963-D63ABD86F097}"/>
              </a:ext>
            </a:extLst>
          </p:cNvPr>
          <p:cNvCxnSpPr>
            <a:cxnSpLocks/>
          </p:cNvCxnSpPr>
          <p:nvPr userDrawn="1"/>
        </p:nvCxnSpPr>
        <p:spPr>
          <a:xfrm>
            <a:off x="4229560" y="2286000"/>
            <a:ext cx="3738043"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Picture Placeholder 2">
            <a:extLst>
              <a:ext uri="{FF2B5EF4-FFF2-40B4-BE49-F238E27FC236}">
                <a16:creationId xmlns:a16="http://schemas.microsoft.com/office/drawing/2014/main" id="{EE0366EC-4DE8-C341-8A7F-FCAF72F38E88}"/>
              </a:ext>
            </a:extLst>
          </p:cNvPr>
          <p:cNvSpPr>
            <a:spLocks noGrp="1"/>
          </p:cNvSpPr>
          <p:nvPr>
            <p:ph type="pic" sz="quarter" idx="14"/>
          </p:nvPr>
        </p:nvSpPr>
        <p:spPr>
          <a:xfrm>
            <a:off x="4229100" y="836613"/>
            <a:ext cx="1776493" cy="1395412"/>
          </a:xfrm>
        </p:spPr>
        <p:txBody>
          <a:bodyPr/>
          <a:lstStyle/>
          <a:p>
            <a:r>
              <a:rPr lang="en-US"/>
              <a:t>Click icon to add picture</a:t>
            </a:r>
          </a:p>
        </p:txBody>
      </p:sp>
    </p:spTree>
    <p:extLst>
      <p:ext uri="{BB962C8B-B14F-4D97-AF65-F5344CB8AC3E}">
        <p14:creationId xmlns:p14="http://schemas.microsoft.com/office/powerpoint/2010/main" val="4146287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w/ Icon | Dark">
    <p:bg>
      <p:bgPr>
        <a:solidFill>
          <a:srgbClr val="444548"/>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8431" y="4868862"/>
            <a:ext cx="719470" cy="274638"/>
          </a:xfrm>
          <a:prstGeom prst="rect">
            <a:avLst/>
          </a:prstGeom>
        </p:spPr>
        <p:txBody>
          <a:bodyPr/>
          <a:lstStyle>
            <a:lvl1pPr algn="l" defTabSz="914400">
              <a:defRPr>
                <a:solidFill>
                  <a:schemeClr val="bg1"/>
                </a:solidFill>
                <a:latin typeface="+mn-lt"/>
                <a:ea typeface="Franklin Gothic Medium" charset="0"/>
                <a:cs typeface="Franklin Gothic Medium" charset="0"/>
              </a:defRPr>
            </a:lvl1pPr>
          </a:lstStyle>
          <a:p>
            <a:fld id="{DA86648E-21C2-4E4D-995E-31FFBD2E87B9}" type="slidenum">
              <a:rPr lang="x-none" altLang="x-none" smtClean="0"/>
              <a:pPr/>
              <a:t>‹#›</a:t>
            </a:fld>
            <a:endParaRPr lang="en-US" altLang="x-none"/>
          </a:p>
        </p:txBody>
      </p:sp>
      <p:sp>
        <p:nvSpPr>
          <p:cNvPr id="16" name="Rectangle 15">
            <a:extLst>
              <a:ext uri="{FF2B5EF4-FFF2-40B4-BE49-F238E27FC236}">
                <a16:creationId xmlns:a16="http://schemas.microsoft.com/office/drawing/2014/main" id="{C75EC479-C91E-934F-962E-3FC977F6B31F}"/>
              </a:ext>
            </a:extLst>
          </p:cNvPr>
          <p:cNvSpPr/>
          <p:nvPr userDrawn="1"/>
        </p:nvSpPr>
        <p:spPr>
          <a:xfrm>
            <a:off x="3866825" y="0"/>
            <a:ext cx="4463513" cy="452144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99A06946-B8FF-0344-8DDC-BFD2051E719D}"/>
              </a:ext>
            </a:extLst>
          </p:cNvPr>
          <p:cNvSpPr>
            <a:spLocks noGrp="1"/>
          </p:cNvSpPr>
          <p:nvPr>
            <p:ph type="ctrTitle"/>
          </p:nvPr>
        </p:nvSpPr>
        <p:spPr>
          <a:xfrm>
            <a:off x="4235835" y="2286000"/>
            <a:ext cx="3296341" cy="1003646"/>
          </a:xfrm>
        </p:spPr>
        <p:txBody>
          <a:bodyPr anchor="b"/>
          <a:lstStyle>
            <a:lvl1pPr>
              <a:defRPr lang="en-US" sz="3200" kern="1200" spc="-30" dirty="0">
                <a:solidFill>
                  <a:schemeClr val="bg1"/>
                </a:solidFill>
                <a:latin typeface="Calisto MT" panose="02040603050505030304" pitchFamily="18" charset="77"/>
                <a:ea typeface="Franklin Gothic Medium" charset="0"/>
                <a:cs typeface="Franklin Gothic Medium" charset="0"/>
              </a:defRPr>
            </a:lvl1pPr>
          </a:lstStyle>
          <a:p>
            <a:r>
              <a:rPr lang="en-US"/>
              <a:t>Click to edit Master title style</a:t>
            </a:r>
          </a:p>
        </p:txBody>
      </p:sp>
      <p:sp>
        <p:nvSpPr>
          <p:cNvPr id="14" name="Subtitle 2">
            <a:extLst>
              <a:ext uri="{FF2B5EF4-FFF2-40B4-BE49-F238E27FC236}">
                <a16:creationId xmlns:a16="http://schemas.microsoft.com/office/drawing/2014/main" id="{D8DF078B-3646-1941-B20B-48D93F821E52}"/>
              </a:ext>
            </a:extLst>
          </p:cNvPr>
          <p:cNvSpPr>
            <a:spLocks noGrp="1"/>
          </p:cNvSpPr>
          <p:nvPr>
            <p:ph type="subTitle" idx="1" hasCustomPrompt="1"/>
          </p:nvPr>
        </p:nvSpPr>
        <p:spPr>
          <a:xfrm>
            <a:off x="4235835" y="3289645"/>
            <a:ext cx="3296341" cy="817405"/>
          </a:xfrm>
        </p:spPr>
        <p:txBody>
          <a:bodyPr anchor="ctr"/>
          <a:lstStyle>
            <a:lvl1pPr marL="0" indent="0" algn="l">
              <a:buNone/>
              <a:defRPr sz="1800" b="0" i="0">
                <a:solidFill>
                  <a:schemeClr val="bg2"/>
                </a:solidFill>
                <a:latin typeface="+mn-lt"/>
                <a:ea typeface="Franklin Gothic Book" panose="020B0503020102020204" pitchFamily="34" charset="0"/>
                <a:cs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24" name="Straight Connector 23">
            <a:extLst>
              <a:ext uri="{FF2B5EF4-FFF2-40B4-BE49-F238E27FC236}">
                <a16:creationId xmlns:a16="http://schemas.microsoft.com/office/drawing/2014/main" id="{53F86347-2753-0D41-9963-D63ABD86F097}"/>
              </a:ext>
            </a:extLst>
          </p:cNvPr>
          <p:cNvCxnSpPr>
            <a:cxnSpLocks/>
          </p:cNvCxnSpPr>
          <p:nvPr userDrawn="1"/>
        </p:nvCxnSpPr>
        <p:spPr>
          <a:xfrm>
            <a:off x="4229560" y="2286000"/>
            <a:ext cx="3738043"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Picture Placeholder 2">
            <a:extLst>
              <a:ext uri="{FF2B5EF4-FFF2-40B4-BE49-F238E27FC236}">
                <a16:creationId xmlns:a16="http://schemas.microsoft.com/office/drawing/2014/main" id="{EE0366EC-4DE8-C341-8A7F-FCAF72F38E88}"/>
              </a:ext>
            </a:extLst>
          </p:cNvPr>
          <p:cNvSpPr>
            <a:spLocks noGrp="1"/>
          </p:cNvSpPr>
          <p:nvPr>
            <p:ph type="pic" sz="quarter" idx="14"/>
          </p:nvPr>
        </p:nvSpPr>
        <p:spPr>
          <a:xfrm>
            <a:off x="4229100" y="836613"/>
            <a:ext cx="1776493" cy="1395412"/>
          </a:xfrm>
        </p:spPr>
        <p:txBody>
          <a:bodyPr/>
          <a:lstStyle/>
          <a:p>
            <a:r>
              <a:rPr lang="en-US"/>
              <a:t>Click icon to add picture</a:t>
            </a:r>
          </a:p>
        </p:txBody>
      </p:sp>
      <p:pic>
        <p:nvPicPr>
          <p:cNvPr id="9" name="Picture 8" descr="Logo&#10;&#10;Description automatically generated">
            <a:extLst>
              <a:ext uri="{FF2B5EF4-FFF2-40B4-BE49-F238E27FC236}">
                <a16:creationId xmlns:a16="http://schemas.microsoft.com/office/drawing/2014/main" id="{475232DE-4911-1647-A923-84E7AF5FE6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8800" y="549369"/>
            <a:ext cx="2729349" cy="565777"/>
          </a:xfrm>
          <a:prstGeom prst="rect">
            <a:avLst/>
          </a:prstGeom>
        </p:spPr>
      </p:pic>
    </p:spTree>
    <p:extLst>
      <p:ext uri="{BB962C8B-B14F-4D97-AF65-F5344CB8AC3E}">
        <p14:creationId xmlns:p14="http://schemas.microsoft.com/office/powerpoint/2010/main" val="4140059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 Logo | L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3B8445-728F-304F-8709-975FCD7084E5}"/>
              </a:ext>
            </a:extLst>
          </p:cNvPr>
          <p:cNvSpPr/>
          <p:nvPr userDrawn="1"/>
        </p:nvSpPr>
        <p:spPr>
          <a:xfrm rot="16200000">
            <a:off x="-2462594" y="2462594"/>
            <a:ext cx="5143500" cy="218312"/>
          </a:xfrm>
          <a:prstGeom prst="rect">
            <a:avLst/>
          </a:prstGeom>
          <a:gradFill>
            <a:gsLst>
              <a:gs pos="0">
                <a:schemeClr val="bg1"/>
              </a:gs>
              <a:gs pos="100000">
                <a:srgbClr val="D7D2CB"/>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7992" y="375579"/>
            <a:ext cx="8299548" cy="290849"/>
          </a:xfrm>
        </p:spPr>
        <p:txBody>
          <a:bodyPr wrap="square" anchor="b" anchorCtr="0">
            <a:spAutoFit/>
          </a:bodyPr>
          <a:lstStyle/>
          <a:p>
            <a:r>
              <a:rPr lang="en-US"/>
              <a:t>Click to edit Master title style</a:t>
            </a:r>
          </a:p>
        </p:txBody>
      </p:sp>
      <p:sp>
        <p:nvSpPr>
          <p:cNvPr id="7" name="Text Placeholder 6"/>
          <p:cNvSpPr>
            <a:spLocks noGrp="1"/>
          </p:cNvSpPr>
          <p:nvPr>
            <p:ph type="body" sz="quarter" idx="11"/>
          </p:nvPr>
        </p:nvSpPr>
        <p:spPr>
          <a:xfrm>
            <a:off x="407991" y="666428"/>
            <a:ext cx="8299549" cy="3659990"/>
          </a:xfrm>
        </p:spPr>
        <p:txBody>
          <a:bodyPr tIns="91440"/>
          <a:lstStyle>
            <a:lvl1pPr marL="137160" indent="-137160">
              <a:spcBef>
                <a:spcPts val="0"/>
              </a:spcBef>
              <a:spcAft>
                <a:spcPts val="600"/>
              </a:spcAft>
              <a:buSzPct val="125000"/>
              <a:buFont typeface="Wingdings" panose="05000000000000000000" pitchFamily="2" charset="2"/>
              <a:buChar char="§"/>
              <a:defRPr sz="1200">
                <a:solidFill>
                  <a:srgbClr val="696A6D"/>
                </a:solidFill>
                <a:latin typeface="+mn-lt"/>
              </a:defRPr>
            </a:lvl1pPr>
            <a:lvl2pPr marL="320040" indent="-137160">
              <a:spcBef>
                <a:spcPts val="0"/>
              </a:spcBef>
              <a:spcAft>
                <a:spcPts val="600"/>
              </a:spcAft>
              <a:buSzPct val="125000"/>
              <a:buFont typeface="Wingdings" panose="05000000000000000000" pitchFamily="2" charset="2"/>
              <a:buChar char="§"/>
              <a:defRPr sz="1200">
                <a:solidFill>
                  <a:srgbClr val="696A6D"/>
                </a:solidFill>
                <a:latin typeface="+mn-lt"/>
              </a:defRPr>
            </a:lvl2pPr>
            <a:lvl3pPr>
              <a:spcBef>
                <a:spcPts val="0"/>
              </a:spcBef>
              <a:spcAft>
                <a:spcPts val="600"/>
              </a:spcAft>
              <a:defRPr sz="1200">
                <a:solidFill>
                  <a:srgbClr val="696A6D"/>
                </a:solidFill>
                <a:latin typeface="+mn-lt"/>
                <a:ea typeface="Franklin Gothic Medium" charset="0"/>
                <a:cs typeface="Franklin Gothic Medium" charset="0"/>
              </a:defRPr>
            </a:lvl3pPr>
            <a:lvl4pPr>
              <a:defRPr sz="1200">
                <a:solidFill>
                  <a:srgbClr val="696A6D"/>
                </a:solidFill>
                <a:latin typeface="Franklin Gothic Medium" charset="0"/>
                <a:ea typeface="Franklin Gothic Medium" charset="0"/>
                <a:cs typeface="Franklin Gothic Medium" charset="0"/>
              </a:defRPr>
            </a:lvl4pPr>
            <a:lvl5pPr>
              <a:defRPr sz="1200">
                <a:solidFill>
                  <a:srgbClr val="696A6D"/>
                </a:solidFill>
                <a:latin typeface="Franklin Gothic Medium" charset="0"/>
                <a:ea typeface="Franklin Gothic Medium" charset="0"/>
                <a:cs typeface="Franklin Gothic Medium" charset="0"/>
              </a:defRPr>
            </a:lvl5pPr>
          </a:lstStyle>
          <a:p>
            <a:pPr lvl="0"/>
            <a:r>
              <a:rPr lang="en-US"/>
              <a:t>Click to edit Master text styles</a:t>
            </a:r>
          </a:p>
          <a:p>
            <a:pPr lvl="1"/>
            <a:r>
              <a:rPr lang="en-US"/>
              <a:t>Second level</a:t>
            </a:r>
          </a:p>
          <a:p>
            <a:pPr lvl="2"/>
            <a:r>
              <a:rPr lang="en-US"/>
              <a:t>Third level</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81174"/>
          <a:stretch/>
        </p:blipFill>
        <p:spPr>
          <a:xfrm>
            <a:off x="8233621" y="4326418"/>
            <a:ext cx="473920" cy="519352"/>
          </a:xfrm>
          <a:prstGeom prst="rect">
            <a:avLst/>
          </a:prstGeom>
        </p:spPr>
      </p:pic>
      <p:sp>
        <p:nvSpPr>
          <p:cNvPr id="11" name="Rectangle 10">
            <a:extLst>
              <a:ext uri="{FF2B5EF4-FFF2-40B4-BE49-F238E27FC236}">
                <a16:creationId xmlns:a16="http://schemas.microsoft.com/office/drawing/2014/main" id="{57B15EC7-315B-CC40-8D0F-B1573949F89C}"/>
              </a:ext>
            </a:extLst>
          </p:cNvPr>
          <p:cNvSpPr/>
          <p:nvPr userDrawn="1"/>
        </p:nvSpPr>
        <p:spPr>
          <a:xfrm rot="16200000">
            <a:off x="-224059" y="224057"/>
            <a:ext cx="666429" cy="218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4C299445-27E9-534B-A1FB-94E5159E6CB0}"/>
              </a:ext>
            </a:extLst>
          </p:cNvPr>
          <p:cNvSpPr>
            <a:spLocks noGrp="1"/>
          </p:cNvSpPr>
          <p:nvPr>
            <p:ph type="sldNum" sz="quarter" idx="12"/>
          </p:nvPr>
        </p:nvSpPr>
        <p:spPr>
          <a:xfrm>
            <a:off x="118431" y="4868862"/>
            <a:ext cx="719470" cy="274638"/>
          </a:xfrm>
          <a:prstGeom prst="rect">
            <a:avLst/>
          </a:prstGeom>
        </p:spPr>
        <p:txBody>
          <a:bodyPr/>
          <a:lstStyle>
            <a:lvl1pPr algn="l" defTabSz="914400">
              <a:defRPr>
                <a:solidFill>
                  <a:srgbClr val="696A6D"/>
                </a:solidFill>
                <a:latin typeface="+mn-lt"/>
                <a:ea typeface="Franklin Gothic Medium" charset="0"/>
                <a:cs typeface="Franklin Gothic Medium" charset="0"/>
              </a:defRPr>
            </a:lvl1pPr>
          </a:lstStyle>
          <a:p>
            <a:fld id="{DA86648E-21C2-4E4D-995E-31FFBD2E87B9}" type="slidenum">
              <a:rPr lang="x-none" altLang="x-none" smtClean="0"/>
              <a:pPr/>
              <a:t>‹#›</a:t>
            </a:fld>
            <a:endParaRPr lang="en-US" altLang="x-none"/>
          </a:p>
        </p:txBody>
      </p:sp>
    </p:spTree>
    <p:extLst>
      <p:ext uri="{BB962C8B-B14F-4D97-AF65-F5344CB8AC3E}">
        <p14:creationId xmlns:p14="http://schemas.microsoft.com/office/powerpoint/2010/main" val="821137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 Logo | Dark">
    <p:bg>
      <p:bgPr>
        <a:solidFill>
          <a:srgbClr val="696A6D"/>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3B8445-728F-304F-8709-975FCD7084E5}"/>
              </a:ext>
            </a:extLst>
          </p:cNvPr>
          <p:cNvSpPr/>
          <p:nvPr userDrawn="1"/>
        </p:nvSpPr>
        <p:spPr>
          <a:xfrm rot="16200000">
            <a:off x="-2462594" y="2462594"/>
            <a:ext cx="5143500" cy="218312"/>
          </a:xfrm>
          <a:prstGeom prst="rect">
            <a:avLst/>
          </a:prstGeom>
          <a:gradFill>
            <a:gsLst>
              <a:gs pos="0">
                <a:srgbClr val="696A6D"/>
              </a:gs>
              <a:gs pos="100000">
                <a:srgbClr val="444548"/>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7992" y="375579"/>
            <a:ext cx="8299548" cy="290849"/>
          </a:xfrm>
        </p:spPr>
        <p:txBody>
          <a:bodyPr wrap="square" anchor="b" anchorCtr="0">
            <a:spAutoFit/>
          </a:bodyPr>
          <a:lstStyle>
            <a:lvl1pPr>
              <a:defRPr>
                <a:solidFill>
                  <a:schemeClr val="bg2"/>
                </a:solidFill>
              </a:defRPr>
            </a:lvl1pPr>
          </a:lstStyle>
          <a:p>
            <a:r>
              <a:rPr lang="en-US"/>
              <a:t>Click to edit Master title style</a:t>
            </a:r>
          </a:p>
        </p:txBody>
      </p:sp>
      <p:sp>
        <p:nvSpPr>
          <p:cNvPr id="7" name="Text Placeholder 6"/>
          <p:cNvSpPr>
            <a:spLocks noGrp="1"/>
          </p:cNvSpPr>
          <p:nvPr>
            <p:ph type="body" sz="quarter" idx="11"/>
          </p:nvPr>
        </p:nvSpPr>
        <p:spPr>
          <a:xfrm>
            <a:off x="407991" y="666428"/>
            <a:ext cx="8299549" cy="3659990"/>
          </a:xfrm>
        </p:spPr>
        <p:txBody>
          <a:bodyPr tIns="91440"/>
          <a:lstStyle>
            <a:lvl1pPr marL="137160" indent="-137160">
              <a:spcBef>
                <a:spcPts val="0"/>
              </a:spcBef>
              <a:spcAft>
                <a:spcPts val="600"/>
              </a:spcAft>
              <a:buClr>
                <a:schemeClr val="bg1"/>
              </a:buClr>
              <a:buSzPct val="125000"/>
              <a:buFont typeface="Wingdings" panose="05000000000000000000" pitchFamily="2" charset="2"/>
              <a:buChar char="§"/>
              <a:defRPr sz="1200">
                <a:solidFill>
                  <a:schemeClr val="bg1"/>
                </a:solidFill>
                <a:latin typeface="+mn-lt"/>
              </a:defRPr>
            </a:lvl1pPr>
            <a:lvl2pPr marL="320040" indent="-137160">
              <a:spcBef>
                <a:spcPts val="0"/>
              </a:spcBef>
              <a:spcAft>
                <a:spcPts val="600"/>
              </a:spcAft>
              <a:buClr>
                <a:schemeClr val="tx2"/>
              </a:buClr>
              <a:buSzPct val="125000"/>
              <a:buFont typeface="Wingdings" panose="05000000000000000000" pitchFamily="2" charset="2"/>
              <a:buChar char="§"/>
              <a:defRPr sz="1200">
                <a:solidFill>
                  <a:schemeClr val="bg1"/>
                </a:solidFill>
                <a:latin typeface="+mn-lt"/>
              </a:defRPr>
            </a:lvl2pPr>
            <a:lvl3pPr>
              <a:spcBef>
                <a:spcPts val="0"/>
              </a:spcBef>
              <a:spcAft>
                <a:spcPts val="600"/>
              </a:spcAft>
              <a:defRPr sz="1200">
                <a:solidFill>
                  <a:schemeClr val="bg1"/>
                </a:solidFill>
                <a:latin typeface="+mn-lt"/>
                <a:ea typeface="Franklin Gothic Medium" charset="0"/>
                <a:cs typeface="Franklin Gothic Medium" charset="0"/>
              </a:defRPr>
            </a:lvl3pPr>
            <a:lvl4pPr>
              <a:defRPr sz="1200">
                <a:solidFill>
                  <a:srgbClr val="696A6D"/>
                </a:solidFill>
                <a:latin typeface="Franklin Gothic Medium" charset="0"/>
                <a:ea typeface="Franklin Gothic Medium" charset="0"/>
                <a:cs typeface="Franklin Gothic Medium" charset="0"/>
              </a:defRPr>
            </a:lvl4pPr>
            <a:lvl5pPr>
              <a:defRPr sz="1200">
                <a:solidFill>
                  <a:srgbClr val="696A6D"/>
                </a:solidFill>
                <a:latin typeface="Franklin Gothic Medium" charset="0"/>
                <a:ea typeface="Franklin Gothic Medium" charset="0"/>
                <a:cs typeface="Franklin Gothic Medium" charset="0"/>
              </a:defRPr>
            </a:lvl5pPr>
          </a:lstStyle>
          <a:p>
            <a:pPr lvl="0"/>
            <a:r>
              <a:rPr lang="en-US"/>
              <a:t>Click to edit Master text styles</a:t>
            </a:r>
          </a:p>
          <a:p>
            <a:pPr lvl="1"/>
            <a:r>
              <a:rPr lang="en-US"/>
              <a:t>Second level</a:t>
            </a:r>
          </a:p>
          <a:p>
            <a:pPr lvl="2"/>
            <a:r>
              <a:rPr lang="en-US"/>
              <a:t>Third level</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81174"/>
          <a:stretch/>
        </p:blipFill>
        <p:spPr>
          <a:xfrm>
            <a:off x="8233621" y="4326418"/>
            <a:ext cx="473920" cy="519352"/>
          </a:xfrm>
          <a:prstGeom prst="rect">
            <a:avLst/>
          </a:prstGeom>
        </p:spPr>
      </p:pic>
      <p:sp>
        <p:nvSpPr>
          <p:cNvPr id="11" name="Rectangle 10">
            <a:extLst>
              <a:ext uri="{FF2B5EF4-FFF2-40B4-BE49-F238E27FC236}">
                <a16:creationId xmlns:a16="http://schemas.microsoft.com/office/drawing/2014/main" id="{57B15EC7-315B-CC40-8D0F-B1573949F89C}"/>
              </a:ext>
            </a:extLst>
          </p:cNvPr>
          <p:cNvSpPr/>
          <p:nvPr userDrawn="1"/>
        </p:nvSpPr>
        <p:spPr>
          <a:xfrm rot="16200000">
            <a:off x="-224059" y="224057"/>
            <a:ext cx="666429" cy="218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4C299445-27E9-534B-A1FB-94E5159E6CB0}"/>
              </a:ext>
            </a:extLst>
          </p:cNvPr>
          <p:cNvSpPr>
            <a:spLocks noGrp="1"/>
          </p:cNvSpPr>
          <p:nvPr>
            <p:ph type="sldNum" sz="quarter" idx="12"/>
          </p:nvPr>
        </p:nvSpPr>
        <p:spPr>
          <a:xfrm>
            <a:off x="118431" y="4868862"/>
            <a:ext cx="719470" cy="274638"/>
          </a:xfrm>
          <a:prstGeom prst="rect">
            <a:avLst/>
          </a:prstGeom>
        </p:spPr>
        <p:txBody>
          <a:bodyPr/>
          <a:lstStyle>
            <a:lvl1pPr algn="l" defTabSz="914400">
              <a:defRPr>
                <a:solidFill>
                  <a:schemeClr val="bg2"/>
                </a:solidFill>
                <a:latin typeface="+mn-lt"/>
                <a:ea typeface="Franklin Gothic Medium" charset="0"/>
                <a:cs typeface="Franklin Gothic Medium" charset="0"/>
              </a:defRPr>
            </a:lvl1pPr>
          </a:lstStyle>
          <a:p>
            <a:fld id="{DA86648E-21C2-4E4D-995E-31FFBD2E87B9}" type="slidenum">
              <a:rPr lang="x-none" altLang="x-none" smtClean="0"/>
              <a:pPr/>
              <a:t>‹#›</a:t>
            </a:fld>
            <a:endParaRPr lang="en-US" altLang="x-none"/>
          </a:p>
        </p:txBody>
      </p:sp>
    </p:spTree>
    <p:extLst>
      <p:ext uri="{BB962C8B-B14F-4D97-AF65-F5344CB8AC3E}">
        <p14:creationId xmlns:p14="http://schemas.microsoft.com/office/powerpoint/2010/main" val="866455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NO Logo | L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3B8445-728F-304F-8709-975FCD7084E5}"/>
              </a:ext>
            </a:extLst>
          </p:cNvPr>
          <p:cNvSpPr/>
          <p:nvPr userDrawn="1"/>
        </p:nvSpPr>
        <p:spPr>
          <a:xfrm rot="16200000">
            <a:off x="-2462594" y="2462594"/>
            <a:ext cx="5143500" cy="218312"/>
          </a:xfrm>
          <a:prstGeom prst="rect">
            <a:avLst/>
          </a:prstGeom>
          <a:gradFill>
            <a:gsLst>
              <a:gs pos="0">
                <a:schemeClr val="bg1"/>
              </a:gs>
              <a:gs pos="100000">
                <a:srgbClr val="D7D2CB"/>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4C299445-27E9-534B-A1FB-94E5159E6CB0}"/>
              </a:ext>
            </a:extLst>
          </p:cNvPr>
          <p:cNvSpPr>
            <a:spLocks noGrp="1"/>
          </p:cNvSpPr>
          <p:nvPr>
            <p:ph type="sldNum" sz="quarter" idx="12"/>
          </p:nvPr>
        </p:nvSpPr>
        <p:spPr>
          <a:xfrm>
            <a:off x="118431" y="4868862"/>
            <a:ext cx="719470" cy="274638"/>
          </a:xfrm>
          <a:prstGeom prst="rect">
            <a:avLst/>
          </a:prstGeom>
        </p:spPr>
        <p:txBody>
          <a:bodyPr/>
          <a:lstStyle>
            <a:lvl1pPr algn="l" defTabSz="914400">
              <a:defRPr>
                <a:solidFill>
                  <a:srgbClr val="696A6D"/>
                </a:solidFill>
                <a:latin typeface="+mn-lt"/>
                <a:ea typeface="Franklin Gothic Medium" charset="0"/>
                <a:cs typeface="Franklin Gothic Medium" charset="0"/>
              </a:defRPr>
            </a:lvl1pPr>
          </a:lstStyle>
          <a:p>
            <a:fld id="{DA86648E-21C2-4E4D-995E-31FFBD2E87B9}" type="slidenum">
              <a:rPr lang="x-none" altLang="x-none" smtClean="0"/>
              <a:pPr/>
              <a:t>‹#›</a:t>
            </a:fld>
            <a:endParaRPr lang="en-US" altLang="x-none"/>
          </a:p>
        </p:txBody>
      </p:sp>
      <p:sp>
        <p:nvSpPr>
          <p:cNvPr id="13" name="Text Placeholder 2">
            <a:extLst>
              <a:ext uri="{FF2B5EF4-FFF2-40B4-BE49-F238E27FC236}">
                <a16:creationId xmlns:a16="http://schemas.microsoft.com/office/drawing/2014/main" id="{63F7F498-F5EE-7344-AE7B-E4431AD7D9E1}"/>
              </a:ext>
            </a:extLst>
          </p:cNvPr>
          <p:cNvSpPr>
            <a:spLocks noGrp="1"/>
          </p:cNvSpPr>
          <p:nvPr>
            <p:ph idx="1"/>
          </p:nvPr>
        </p:nvSpPr>
        <p:spPr bwMode="auto">
          <a:xfrm>
            <a:off x="407991" y="666428"/>
            <a:ext cx="8328017" cy="3874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9144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34C2B54F-2A14-1B48-A939-3A3384044359}"/>
              </a:ext>
            </a:extLst>
          </p:cNvPr>
          <p:cNvSpPr/>
          <p:nvPr userDrawn="1"/>
        </p:nvSpPr>
        <p:spPr>
          <a:xfrm rot="16200000">
            <a:off x="-224059" y="224057"/>
            <a:ext cx="666429" cy="218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C3784C3F-70C8-B849-BB00-5564E9A75DCE}"/>
              </a:ext>
            </a:extLst>
          </p:cNvPr>
          <p:cNvSpPr>
            <a:spLocks noGrp="1"/>
          </p:cNvSpPr>
          <p:nvPr>
            <p:ph type="title"/>
          </p:nvPr>
        </p:nvSpPr>
        <p:spPr>
          <a:xfrm>
            <a:off x="407992" y="375579"/>
            <a:ext cx="8328016" cy="290849"/>
          </a:xfrm>
        </p:spPr>
        <p:txBody>
          <a:bodyPr wrap="square" anchor="b" anchorCtr="0">
            <a:spAutoFit/>
          </a:bodyPr>
          <a:lstStyle/>
          <a:p>
            <a:r>
              <a:rPr lang="en-US"/>
              <a:t>Click to edit Master title style</a:t>
            </a:r>
          </a:p>
        </p:txBody>
      </p:sp>
    </p:spTree>
    <p:extLst>
      <p:ext uri="{BB962C8B-B14F-4D97-AF65-F5344CB8AC3E}">
        <p14:creationId xmlns:p14="http://schemas.microsoft.com/office/powerpoint/2010/main" val="2141048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5002" y="300886"/>
            <a:ext cx="7251049" cy="735645"/>
          </a:xfrm>
          <a:prstGeom prst="rect">
            <a:avLst/>
          </a:prstGeom>
        </p:spPr>
        <p:txBody>
          <a:bodyPr vert="horz" lIns="0" tIns="0" rIns="0" bIns="0" rtlCol="0" anchor="t" anchorCtr="0">
            <a:noAutofit/>
          </a:bodyPr>
          <a:lstStyle/>
          <a:p>
            <a:r>
              <a:rPr lang="en-US"/>
              <a:t>Click to edit Master title style</a:t>
            </a:r>
          </a:p>
        </p:txBody>
      </p:sp>
      <p:sp>
        <p:nvSpPr>
          <p:cNvPr id="1028" name="Text Placeholder 2"/>
          <p:cNvSpPr>
            <a:spLocks noGrp="1"/>
          </p:cNvSpPr>
          <p:nvPr>
            <p:ph type="body" idx="1"/>
          </p:nvPr>
        </p:nvSpPr>
        <p:spPr bwMode="auto">
          <a:xfrm>
            <a:off x="407992" y="1043406"/>
            <a:ext cx="7241530" cy="338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p:ph type="sldNum" sz="quarter" idx="4"/>
          </p:nvPr>
        </p:nvSpPr>
        <p:spPr>
          <a:xfrm>
            <a:off x="211894" y="4662606"/>
            <a:ext cx="792782" cy="274638"/>
          </a:xfrm>
          <a:prstGeom prst="rect">
            <a:avLst/>
          </a:prstGeom>
        </p:spPr>
        <p:txBody>
          <a:bodyPr vert="horz" wrap="square" lIns="0" tIns="0" rIns="0" bIns="0" numCol="1" anchor="ctr" anchorCtr="0" compatLnSpc="1">
            <a:prstTxWarp prst="textNoShape">
              <a:avLst/>
            </a:prstTxWarp>
          </a:bodyPr>
          <a:lstStyle>
            <a:lvl1pPr algn="l" defTabSz="457200">
              <a:defRPr sz="900">
                <a:solidFill>
                  <a:srgbClr val="696A6D"/>
                </a:solidFill>
                <a:latin typeface="+mn-lt"/>
                <a:ea typeface="Franklin Gothic Medium" charset="0"/>
                <a:cs typeface="Franklin Gothic Medium" charset="0"/>
              </a:defRPr>
            </a:lvl1pPr>
          </a:lstStyle>
          <a:p>
            <a:fld id="{4572941C-6974-BE4E-9E84-DF4E3BF99134}" type="slidenum">
              <a:rPr lang="en-US" altLang="x-none" smtClean="0"/>
              <a:pPr/>
              <a:t>‹#›</a:t>
            </a:fld>
            <a:endParaRPr lang="en-US" altLang="x-none"/>
          </a:p>
        </p:txBody>
      </p:sp>
    </p:spTree>
  </p:cSld>
  <p:clrMap bg1="lt1" tx1="dk1" bg2="lt2" tx2="dk2" accent1="accent1" accent2="accent2" accent3="accent3" accent4="accent4" accent5="accent5" accent6="accent6" hlink="hlink" folHlink="folHlink"/>
  <p:sldLayoutIdLst>
    <p:sldLayoutId id="2147483688" r:id="rId1"/>
    <p:sldLayoutId id="2147483769" r:id="rId2"/>
    <p:sldLayoutId id="2147483689" r:id="rId3"/>
    <p:sldLayoutId id="2147483770" r:id="rId4"/>
    <p:sldLayoutId id="2147483759" r:id="rId5"/>
    <p:sldLayoutId id="2147483771" r:id="rId6"/>
    <p:sldLayoutId id="2147483735" r:id="rId7"/>
    <p:sldLayoutId id="2147483760" r:id="rId8"/>
    <p:sldLayoutId id="2147483757" r:id="rId9"/>
    <p:sldLayoutId id="2147483768" r:id="rId10"/>
    <p:sldLayoutId id="2147483748" r:id="rId11"/>
    <p:sldLayoutId id="2147483761" r:id="rId12"/>
    <p:sldLayoutId id="2147483758" r:id="rId13"/>
    <p:sldLayoutId id="2147483763" r:id="rId14"/>
    <p:sldLayoutId id="2147483749" r:id="rId15"/>
    <p:sldLayoutId id="2147483764" r:id="rId16"/>
    <p:sldLayoutId id="2147483751" r:id="rId17"/>
    <p:sldLayoutId id="2147483766" r:id="rId18"/>
    <p:sldLayoutId id="2147483756" r:id="rId19"/>
    <p:sldLayoutId id="2147483767" r:id="rId20"/>
  </p:sldLayoutIdLst>
  <p:hf hdr="0" ftr="0" dt="0"/>
  <p:txStyles>
    <p:titleStyle>
      <a:lvl1pPr algn="l" defTabSz="457200" rtl="0" eaLnBrk="1" fontAlgn="base" hangingPunct="1">
        <a:lnSpc>
          <a:spcPct val="90000"/>
        </a:lnSpc>
        <a:spcBef>
          <a:spcPct val="0"/>
        </a:spcBef>
        <a:spcAft>
          <a:spcPct val="0"/>
        </a:spcAft>
        <a:defRPr sz="2100" kern="1200" spc="-30">
          <a:solidFill>
            <a:srgbClr val="B30838"/>
          </a:solidFill>
          <a:latin typeface="Franklin Gothic Medium" charset="0"/>
          <a:ea typeface="Franklin Gothic Medium" charset="0"/>
          <a:cs typeface="Franklin Gothic Medium" charset="0"/>
        </a:defRPr>
      </a:lvl1pPr>
      <a:lvl2pPr algn="l" defTabSz="457200" rtl="0" eaLnBrk="1" fontAlgn="base" hangingPunct="1">
        <a:lnSpc>
          <a:spcPct val="90000"/>
        </a:lnSpc>
        <a:spcBef>
          <a:spcPct val="0"/>
        </a:spcBef>
        <a:spcAft>
          <a:spcPct val="0"/>
        </a:spcAft>
        <a:defRPr sz="2100">
          <a:solidFill>
            <a:schemeClr val="bg1"/>
          </a:solidFill>
          <a:latin typeface="Arial" charset="0"/>
          <a:ea typeface="Arial" charset="0"/>
          <a:cs typeface="Arial" charset="0"/>
        </a:defRPr>
      </a:lvl2pPr>
      <a:lvl3pPr algn="l" defTabSz="457200" rtl="0" eaLnBrk="1" fontAlgn="base" hangingPunct="1">
        <a:lnSpc>
          <a:spcPct val="90000"/>
        </a:lnSpc>
        <a:spcBef>
          <a:spcPct val="0"/>
        </a:spcBef>
        <a:spcAft>
          <a:spcPct val="0"/>
        </a:spcAft>
        <a:defRPr sz="2100">
          <a:solidFill>
            <a:schemeClr val="bg1"/>
          </a:solidFill>
          <a:latin typeface="Arial" charset="0"/>
          <a:ea typeface="Arial" charset="0"/>
          <a:cs typeface="Arial" charset="0"/>
        </a:defRPr>
      </a:lvl3pPr>
      <a:lvl4pPr algn="l" defTabSz="457200" rtl="0" eaLnBrk="1" fontAlgn="base" hangingPunct="1">
        <a:lnSpc>
          <a:spcPct val="90000"/>
        </a:lnSpc>
        <a:spcBef>
          <a:spcPct val="0"/>
        </a:spcBef>
        <a:spcAft>
          <a:spcPct val="0"/>
        </a:spcAft>
        <a:defRPr sz="2100">
          <a:solidFill>
            <a:schemeClr val="bg1"/>
          </a:solidFill>
          <a:latin typeface="Arial" charset="0"/>
          <a:ea typeface="Arial" charset="0"/>
          <a:cs typeface="Arial" charset="0"/>
        </a:defRPr>
      </a:lvl4pPr>
      <a:lvl5pPr algn="l" defTabSz="457200" rtl="0" eaLnBrk="1" fontAlgn="base" hangingPunct="1">
        <a:lnSpc>
          <a:spcPct val="90000"/>
        </a:lnSpc>
        <a:spcBef>
          <a:spcPct val="0"/>
        </a:spcBef>
        <a:spcAft>
          <a:spcPct val="0"/>
        </a:spcAft>
        <a:defRPr sz="2100">
          <a:solidFill>
            <a:schemeClr val="bg1"/>
          </a:solidFill>
          <a:latin typeface="Arial" charset="0"/>
          <a:ea typeface="Arial" charset="0"/>
          <a:cs typeface="Arial" charset="0"/>
        </a:defRPr>
      </a:lvl5pPr>
      <a:lvl6pPr marL="457200" algn="l" defTabSz="457200" rtl="0" eaLnBrk="1" fontAlgn="base" hangingPunct="1">
        <a:lnSpc>
          <a:spcPct val="90000"/>
        </a:lnSpc>
        <a:spcBef>
          <a:spcPct val="0"/>
        </a:spcBef>
        <a:spcAft>
          <a:spcPct val="0"/>
        </a:spcAft>
        <a:defRPr sz="2100">
          <a:solidFill>
            <a:schemeClr val="bg1"/>
          </a:solidFill>
          <a:latin typeface="Arial" charset="0"/>
          <a:ea typeface="Arial" charset="0"/>
          <a:cs typeface="Arial" charset="0"/>
        </a:defRPr>
      </a:lvl6pPr>
      <a:lvl7pPr marL="914400" algn="l" defTabSz="457200" rtl="0" eaLnBrk="1" fontAlgn="base" hangingPunct="1">
        <a:lnSpc>
          <a:spcPct val="90000"/>
        </a:lnSpc>
        <a:spcBef>
          <a:spcPct val="0"/>
        </a:spcBef>
        <a:spcAft>
          <a:spcPct val="0"/>
        </a:spcAft>
        <a:defRPr sz="2100">
          <a:solidFill>
            <a:schemeClr val="bg1"/>
          </a:solidFill>
          <a:latin typeface="Arial" charset="0"/>
          <a:ea typeface="Arial" charset="0"/>
          <a:cs typeface="Arial" charset="0"/>
        </a:defRPr>
      </a:lvl7pPr>
      <a:lvl8pPr marL="1371600" algn="l" defTabSz="457200" rtl="0" eaLnBrk="1" fontAlgn="base" hangingPunct="1">
        <a:lnSpc>
          <a:spcPct val="90000"/>
        </a:lnSpc>
        <a:spcBef>
          <a:spcPct val="0"/>
        </a:spcBef>
        <a:spcAft>
          <a:spcPct val="0"/>
        </a:spcAft>
        <a:defRPr sz="2100">
          <a:solidFill>
            <a:schemeClr val="bg1"/>
          </a:solidFill>
          <a:latin typeface="Arial" charset="0"/>
          <a:ea typeface="Arial" charset="0"/>
          <a:cs typeface="Arial" charset="0"/>
        </a:defRPr>
      </a:lvl8pPr>
      <a:lvl9pPr marL="1828800" algn="l" defTabSz="457200" rtl="0" eaLnBrk="1" fontAlgn="base" hangingPunct="1">
        <a:lnSpc>
          <a:spcPct val="90000"/>
        </a:lnSpc>
        <a:spcBef>
          <a:spcPct val="0"/>
        </a:spcBef>
        <a:spcAft>
          <a:spcPct val="0"/>
        </a:spcAft>
        <a:defRPr sz="2100">
          <a:solidFill>
            <a:schemeClr val="bg1"/>
          </a:solidFill>
          <a:latin typeface="Arial" charset="0"/>
          <a:ea typeface="Arial" charset="0"/>
          <a:cs typeface="Arial" charset="0"/>
        </a:defRPr>
      </a:lvl9pPr>
    </p:titleStyle>
    <p:bodyStyle>
      <a:lvl1pPr marL="137160" indent="-137160" algn="l" defTabSz="457200" rtl="0" eaLnBrk="1" fontAlgn="base" hangingPunct="1">
        <a:spcBef>
          <a:spcPts val="0"/>
        </a:spcBef>
        <a:spcAft>
          <a:spcPts val="600"/>
        </a:spcAft>
        <a:buClr>
          <a:schemeClr val="accent1"/>
        </a:buClr>
        <a:buSzPct val="125000"/>
        <a:buFont typeface="Wingdings" panose="05000000000000000000" pitchFamily="2" charset="2"/>
        <a:buChar char="§"/>
        <a:defRPr sz="1200" kern="1200">
          <a:solidFill>
            <a:srgbClr val="696A6D"/>
          </a:solidFill>
          <a:latin typeface="+mn-lt"/>
          <a:ea typeface="Franklin Gothic Medium" charset="0"/>
          <a:cs typeface="Franklin Gothic Medium" charset="0"/>
        </a:defRPr>
      </a:lvl1pPr>
      <a:lvl2pPr marL="320040" indent="-137160" algn="l" defTabSz="457200" rtl="0" eaLnBrk="1" fontAlgn="base" hangingPunct="1">
        <a:spcBef>
          <a:spcPts val="0"/>
        </a:spcBef>
        <a:spcAft>
          <a:spcPts val="600"/>
        </a:spcAft>
        <a:buClr>
          <a:srgbClr val="696A6D"/>
        </a:buClr>
        <a:buSzPct val="125000"/>
        <a:buFont typeface="Wingdings" panose="05000000000000000000" pitchFamily="2" charset="2"/>
        <a:buChar char="§"/>
        <a:defRPr sz="1200" kern="1200">
          <a:solidFill>
            <a:srgbClr val="696A6D"/>
          </a:solidFill>
          <a:latin typeface="+mn-lt"/>
          <a:ea typeface="Franklin Gothic Medium" charset="0"/>
          <a:cs typeface="Franklin Gothic Medium" charset="0"/>
        </a:defRPr>
      </a:lvl2pPr>
      <a:lvl3pPr marL="457200" indent="-137160" algn="l" defTabSz="457200" rtl="0" eaLnBrk="1" fontAlgn="base" hangingPunct="1">
        <a:spcBef>
          <a:spcPts val="0"/>
        </a:spcBef>
        <a:spcAft>
          <a:spcPts val="600"/>
        </a:spcAft>
        <a:buFont typeface="AppleSymbols" charset="0"/>
        <a:buChar char="⎻"/>
        <a:defRPr sz="1200" kern="1200" baseline="0">
          <a:solidFill>
            <a:srgbClr val="696A6D"/>
          </a:solidFill>
          <a:latin typeface="+mn-lt"/>
          <a:ea typeface="Franklin Gothic Medium" charset="0"/>
          <a:cs typeface="Franklin Gothic Medium" charset="0"/>
        </a:defRPr>
      </a:lvl3pPr>
      <a:lvl4pPr marL="1539875" indent="-168275" algn="l" defTabSz="457200" rtl="0" eaLnBrk="1" fontAlgn="base" hangingPunct="1">
        <a:spcBef>
          <a:spcPct val="20000"/>
        </a:spcBef>
        <a:spcAft>
          <a:spcPct val="0"/>
        </a:spcAft>
        <a:buFont typeface="Arial" charset="0"/>
        <a:buChar char="–"/>
        <a:defRPr sz="1400" kern="1200">
          <a:solidFill>
            <a:schemeClr val="tx1"/>
          </a:solidFill>
          <a:latin typeface="Franklin Gothic Book" charset="0"/>
          <a:ea typeface="Franklin Gothic Book" charset="0"/>
          <a:cs typeface="Franklin Gothic Book" charset="0"/>
        </a:defRPr>
      </a:lvl4pPr>
      <a:lvl5pPr marL="1998663" indent="-169863" algn="l" defTabSz="457200" rtl="0" eaLnBrk="1" fontAlgn="base" hangingPunct="1">
        <a:spcBef>
          <a:spcPct val="20000"/>
        </a:spcBef>
        <a:spcAft>
          <a:spcPct val="0"/>
        </a:spcAft>
        <a:buFont typeface="Arial" charset="0"/>
        <a:buChar char="»"/>
        <a:defRPr sz="1400" kern="1200">
          <a:solidFill>
            <a:schemeClr val="tx1"/>
          </a:solidFill>
          <a:latin typeface="Franklin Gothic Book" charset="0"/>
          <a:ea typeface="Franklin Gothic Book" charset="0"/>
          <a:cs typeface="Franklin Gothic Book"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5002" y="300886"/>
            <a:ext cx="7251049" cy="735645"/>
          </a:xfrm>
          <a:prstGeom prst="rect">
            <a:avLst/>
          </a:prstGeom>
        </p:spPr>
        <p:txBody>
          <a:bodyPr vert="horz" lIns="0" tIns="0" rIns="0" bIns="0" rtlCol="0" anchor="t" anchorCtr="0">
            <a:noAutofit/>
          </a:bodyPr>
          <a:lstStyle/>
          <a:p>
            <a:r>
              <a:rPr lang="en-US"/>
              <a:t>Click to edit Master title style</a:t>
            </a:r>
          </a:p>
        </p:txBody>
      </p:sp>
      <p:sp>
        <p:nvSpPr>
          <p:cNvPr id="1028" name="Text Placeholder 2"/>
          <p:cNvSpPr>
            <a:spLocks noGrp="1"/>
          </p:cNvSpPr>
          <p:nvPr>
            <p:ph type="body" idx="1"/>
          </p:nvPr>
        </p:nvSpPr>
        <p:spPr bwMode="auto">
          <a:xfrm>
            <a:off x="407992" y="1043406"/>
            <a:ext cx="7241530" cy="338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p:ph type="sldNum" sz="quarter" idx="4"/>
          </p:nvPr>
        </p:nvSpPr>
        <p:spPr>
          <a:xfrm>
            <a:off x="211894" y="4662606"/>
            <a:ext cx="792782" cy="274638"/>
          </a:xfrm>
          <a:prstGeom prst="rect">
            <a:avLst/>
          </a:prstGeom>
        </p:spPr>
        <p:txBody>
          <a:bodyPr vert="horz" wrap="square" lIns="0" tIns="0" rIns="0" bIns="0" numCol="1" anchor="ctr" anchorCtr="0" compatLnSpc="1">
            <a:prstTxWarp prst="textNoShape">
              <a:avLst/>
            </a:prstTxWarp>
          </a:bodyPr>
          <a:lstStyle>
            <a:lvl1pPr algn="l" defTabSz="457200">
              <a:defRPr sz="900">
                <a:solidFill>
                  <a:srgbClr val="696A6D"/>
                </a:solidFill>
                <a:latin typeface="+mn-lt"/>
                <a:ea typeface="Franklin Gothic Medium" charset="0"/>
                <a:cs typeface="Franklin Gothic Medium" charset="0"/>
              </a:defRPr>
            </a:lvl1pPr>
          </a:lstStyle>
          <a:p>
            <a:fld id="{4572941C-6974-BE4E-9E84-DF4E3BF99134}" type="slidenum">
              <a:rPr lang="en-US" altLang="x-none" smtClean="0"/>
              <a:pPr/>
              <a:t>‹#›</a:t>
            </a:fld>
            <a:endParaRPr lang="en-US" altLang="x-none"/>
          </a:p>
        </p:txBody>
      </p:sp>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Lst>
  <p:hf hdr="0" ftr="0" dt="0"/>
  <p:txStyles>
    <p:titleStyle>
      <a:lvl1pPr algn="l" defTabSz="457200" rtl="0" eaLnBrk="1" fontAlgn="base" hangingPunct="1">
        <a:lnSpc>
          <a:spcPct val="90000"/>
        </a:lnSpc>
        <a:spcBef>
          <a:spcPct val="0"/>
        </a:spcBef>
        <a:spcAft>
          <a:spcPct val="0"/>
        </a:spcAft>
        <a:defRPr sz="2100" kern="1200" spc="-30">
          <a:solidFill>
            <a:srgbClr val="B30838"/>
          </a:solidFill>
          <a:latin typeface="Franklin Gothic Medium" charset="0"/>
          <a:ea typeface="Franklin Gothic Medium" charset="0"/>
          <a:cs typeface="Franklin Gothic Medium" charset="0"/>
        </a:defRPr>
      </a:lvl1pPr>
      <a:lvl2pPr algn="l" defTabSz="457200" rtl="0" eaLnBrk="1" fontAlgn="base" hangingPunct="1">
        <a:lnSpc>
          <a:spcPct val="90000"/>
        </a:lnSpc>
        <a:spcBef>
          <a:spcPct val="0"/>
        </a:spcBef>
        <a:spcAft>
          <a:spcPct val="0"/>
        </a:spcAft>
        <a:defRPr sz="2100">
          <a:solidFill>
            <a:schemeClr val="bg1"/>
          </a:solidFill>
          <a:latin typeface="Arial" charset="0"/>
          <a:ea typeface="Arial" charset="0"/>
          <a:cs typeface="Arial" charset="0"/>
        </a:defRPr>
      </a:lvl2pPr>
      <a:lvl3pPr algn="l" defTabSz="457200" rtl="0" eaLnBrk="1" fontAlgn="base" hangingPunct="1">
        <a:lnSpc>
          <a:spcPct val="90000"/>
        </a:lnSpc>
        <a:spcBef>
          <a:spcPct val="0"/>
        </a:spcBef>
        <a:spcAft>
          <a:spcPct val="0"/>
        </a:spcAft>
        <a:defRPr sz="2100">
          <a:solidFill>
            <a:schemeClr val="bg1"/>
          </a:solidFill>
          <a:latin typeface="Arial" charset="0"/>
          <a:ea typeface="Arial" charset="0"/>
          <a:cs typeface="Arial" charset="0"/>
        </a:defRPr>
      </a:lvl3pPr>
      <a:lvl4pPr algn="l" defTabSz="457200" rtl="0" eaLnBrk="1" fontAlgn="base" hangingPunct="1">
        <a:lnSpc>
          <a:spcPct val="90000"/>
        </a:lnSpc>
        <a:spcBef>
          <a:spcPct val="0"/>
        </a:spcBef>
        <a:spcAft>
          <a:spcPct val="0"/>
        </a:spcAft>
        <a:defRPr sz="2100">
          <a:solidFill>
            <a:schemeClr val="bg1"/>
          </a:solidFill>
          <a:latin typeface="Arial" charset="0"/>
          <a:ea typeface="Arial" charset="0"/>
          <a:cs typeface="Arial" charset="0"/>
        </a:defRPr>
      </a:lvl4pPr>
      <a:lvl5pPr algn="l" defTabSz="457200" rtl="0" eaLnBrk="1" fontAlgn="base" hangingPunct="1">
        <a:lnSpc>
          <a:spcPct val="90000"/>
        </a:lnSpc>
        <a:spcBef>
          <a:spcPct val="0"/>
        </a:spcBef>
        <a:spcAft>
          <a:spcPct val="0"/>
        </a:spcAft>
        <a:defRPr sz="2100">
          <a:solidFill>
            <a:schemeClr val="bg1"/>
          </a:solidFill>
          <a:latin typeface="Arial" charset="0"/>
          <a:ea typeface="Arial" charset="0"/>
          <a:cs typeface="Arial" charset="0"/>
        </a:defRPr>
      </a:lvl5pPr>
      <a:lvl6pPr marL="457200" algn="l" defTabSz="457200" rtl="0" eaLnBrk="1" fontAlgn="base" hangingPunct="1">
        <a:lnSpc>
          <a:spcPct val="90000"/>
        </a:lnSpc>
        <a:spcBef>
          <a:spcPct val="0"/>
        </a:spcBef>
        <a:spcAft>
          <a:spcPct val="0"/>
        </a:spcAft>
        <a:defRPr sz="2100">
          <a:solidFill>
            <a:schemeClr val="bg1"/>
          </a:solidFill>
          <a:latin typeface="Arial" charset="0"/>
          <a:ea typeface="Arial" charset="0"/>
          <a:cs typeface="Arial" charset="0"/>
        </a:defRPr>
      </a:lvl6pPr>
      <a:lvl7pPr marL="914400" algn="l" defTabSz="457200" rtl="0" eaLnBrk="1" fontAlgn="base" hangingPunct="1">
        <a:lnSpc>
          <a:spcPct val="90000"/>
        </a:lnSpc>
        <a:spcBef>
          <a:spcPct val="0"/>
        </a:spcBef>
        <a:spcAft>
          <a:spcPct val="0"/>
        </a:spcAft>
        <a:defRPr sz="2100">
          <a:solidFill>
            <a:schemeClr val="bg1"/>
          </a:solidFill>
          <a:latin typeface="Arial" charset="0"/>
          <a:ea typeface="Arial" charset="0"/>
          <a:cs typeface="Arial" charset="0"/>
        </a:defRPr>
      </a:lvl7pPr>
      <a:lvl8pPr marL="1371600" algn="l" defTabSz="457200" rtl="0" eaLnBrk="1" fontAlgn="base" hangingPunct="1">
        <a:lnSpc>
          <a:spcPct val="90000"/>
        </a:lnSpc>
        <a:spcBef>
          <a:spcPct val="0"/>
        </a:spcBef>
        <a:spcAft>
          <a:spcPct val="0"/>
        </a:spcAft>
        <a:defRPr sz="2100">
          <a:solidFill>
            <a:schemeClr val="bg1"/>
          </a:solidFill>
          <a:latin typeface="Arial" charset="0"/>
          <a:ea typeface="Arial" charset="0"/>
          <a:cs typeface="Arial" charset="0"/>
        </a:defRPr>
      </a:lvl8pPr>
      <a:lvl9pPr marL="1828800" algn="l" defTabSz="457200" rtl="0" eaLnBrk="1" fontAlgn="base" hangingPunct="1">
        <a:lnSpc>
          <a:spcPct val="90000"/>
        </a:lnSpc>
        <a:spcBef>
          <a:spcPct val="0"/>
        </a:spcBef>
        <a:spcAft>
          <a:spcPct val="0"/>
        </a:spcAft>
        <a:defRPr sz="2100">
          <a:solidFill>
            <a:schemeClr val="bg1"/>
          </a:solidFill>
          <a:latin typeface="Arial" charset="0"/>
          <a:ea typeface="Arial" charset="0"/>
          <a:cs typeface="Arial" charset="0"/>
        </a:defRPr>
      </a:lvl9pPr>
    </p:titleStyle>
    <p:bodyStyle>
      <a:lvl1pPr marL="137160" indent="-137160" algn="l" defTabSz="457200" rtl="0" eaLnBrk="1" fontAlgn="base" hangingPunct="1">
        <a:spcBef>
          <a:spcPts val="0"/>
        </a:spcBef>
        <a:spcAft>
          <a:spcPts val="600"/>
        </a:spcAft>
        <a:buClr>
          <a:schemeClr val="accent1"/>
        </a:buClr>
        <a:buSzPct val="125000"/>
        <a:buFont typeface="Wingdings" panose="05000000000000000000" pitchFamily="2" charset="2"/>
        <a:buChar char="§"/>
        <a:defRPr sz="1200" kern="1200">
          <a:solidFill>
            <a:srgbClr val="696A6D"/>
          </a:solidFill>
          <a:latin typeface="+mn-lt"/>
          <a:ea typeface="Franklin Gothic Medium" charset="0"/>
          <a:cs typeface="Franklin Gothic Medium" charset="0"/>
        </a:defRPr>
      </a:lvl1pPr>
      <a:lvl2pPr marL="320040" indent="-137160" algn="l" defTabSz="457200" rtl="0" eaLnBrk="1" fontAlgn="base" hangingPunct="1">
        <a:spcBef>
          <a:spcPts val="0"/>
        </a:spcBef>
        <a:spcAft>
          <a:spcPts val="600"/>
        </a:spcAft>
        <a:buClr>
          <a:srgbClr val="696A6D"/>
        </a:buClr>
        <a:buSzPct val="125000"/>
        <a:buFont typeface="Wingdings" panose="05000000000000000000" pitchFamily="2" charset="2"/>
        <a:buChar char="§"/>
        <a:defRPr sz="1200" kern="1200">
          <a:solidFill>
            <a:srgbClr val="696A6D"/>
          </a:solidFill>
          <a:latin typeface="+mn-lt"/>
          <a:ea typeface="Franklin Gothic Medium" charset="0"/>
          <a:cs typeface="Franklin Gothic Medium" charset="0"/>
        </a:defRPr>
      </a:lvl2pPr>
      <a:lvl3pPr marL="457200" indent="-137160" algn="l" defTabSz="457200" rtl="0" eaLnBrk="1" fontAlgn="base" hangingPunct="1">
        <a:spcBef>
          <a:spcPts val="0"/>
        </a:spcBef>
        <a:spcAft>
          <a:spcPts val="600"/>
        </a:spcAft>
        <a:buFont typeface="AppleSymbols" charset="0"/>
        <a:buChar char="⎻"/>
        <a:defRPr sz="1200" kern="1200" baseline="0">
          <a:solidFill>
            <a:srgbClr val="696A6D"/>
          </a:solidFill>
          <a:latin typeface="+mn-lt"/>
          <a:ea typeface="Franklin Gothic Medium" charset="0"/>
          <a:cs typeface="Franklin Gothic Medium" charset="0"/>
        </a:defRPr>
      </a:lvl3pPr>
      <a:lvl4pPr marL="1539875" indent="-168275" algn="l" defTabSz="457200" rtl="0" eaLnBrk="1" fontAlgn="base" hangingPunct="1">
        <a:spcBef>
          <a:spcPct val="20000"/>
        </a:spcBef>
        <a:spcAft>
          <a:spcPct val="0"/>
        </a:spcAft>
        <a:buFont typeface="Arial" charset="0"/>
        <a:buChar char="–"/>
        <a:defRPr sz="1400" kern="1200">
          <a:solidFill>
            <a:schemeClr val="tx1"/>
          </a:solidFill>
          <a:latin typeface="Franklin Gothic Book" charset="0"/>
          <a:ea typeface="Franklin Gothic Book" charset="0"/>
          <a:cs typeface="Franklin Gothic Book" charset="0"/>
        </a:defRPr>
      </a:lvl4pPr>
      <a:lvl5pPr marL="1998663" indent="-169863" algn="l" defTabSz="457200" rtl="0" eaLnBrk="1" fontAlgn="base" hangingPunct="1">
        <a:spcBef>
          <a:spcPct val="20000"/>
        </a:spcBef>
        <a:spcAft>
          <a:spcPct val="0"/>
        </a:spcAft>
        <a:buFont typeface="Arial" charset="0"/>
        <a:buChar char="»"/>
        <a:defRPr sz="1400" kern="1200">
          <a:solidFill>
            <a:schemeClr val="tx1"/>
          </a:solidFill>
          <a:latin typeface="Franklin Gothic Book" charset="0"/>
          <a:ea typeface="Franklin Gothic Book" charset="0"/>
          <a:cs typeface="Franklin Gothic Book"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Row of labeled glass bottles of essential oils">
            <a:extLst>
              <a:ext uri="{FF2B5EF4-FFF2-40B4-BE49-F238E27FC236}">
                <a16:creationId xmlns:a16="http://schemas.microsoft.com/office/drawing/2014/main" id="{1F2C5368-F7FF-E3C6-BBA0-15298C5D286A}"/>
              </a:ext>
            </a:extLst>
          </p:cNvPr>
          <p:cNvPicPr>
            <a:picLocks noGrp="1" noChangeAspect="1"/>
          </p:cNvPicPr>
          <p:nvPr>
            <p:ph type="pic" sz="quarter" idx="11"/>
          </p:nvPr>
        </p:nvPicPr>
        <p:blipFill rotWithShape="1">
          <a:blip r:embed="rId3"/>
          <a:srcRect r="2" b="9150"/>
          <a:stretch/>
        </p:blipFill>
        <p:spPr>
          <a:xfrm>
            <a:off x="3866825" y="10"/>
            <a:ext cx="4463513" cy="2696695"/>
          </a:xfrm>
          <a:noFill/>
        </p:spPr>
      </p:pic>
      <p:sp>
        <p:nvSpPr>
          <p:cNvPr id="5" name="Title 4">
            <a:extLst>
              <a:ext uri="{FF2B5EF4-FFF2-40B4-BE49-F238E27FC236}">
                <a16:creationId xmlns:a16="http://schemas.microsoft.com/office/drawing/2014/main" id="{87F7B97B-03B7-3AB4-1C25-21CA7D834687}"/>
              </a:ext>
            </a:extLst>
          </p:cNvPr>
          <p:cNvSpPr>
            <a:spLocks noGrp="1"/>
          </p:cNvSpPr>
          <p:nvPr>
            <p:ph type="ctrTitle"/>
          </p:nvPr>
        </p:nvSpPr>
        <p:spPr>
          <a:xfrm>
            <a:off x="685145" y="1143143"/>
            <a:ext cx="2972456" cy="1319380"/>
          </a:xfrm>
        </p:spPr>
        <p:txBody>
          <a:bodyPr anchor="b">
            <a:noAutofit/>
          </a:bodyPr>
          <a:lstStyle/>
          <a:p>
            <a:r>
              <a:rPr lang="en-US" sz="2400">
                <a:latin typeface="Calisto MT"/>
              </a:rPr>
              <a:t>Use of Aromatherapy to Reduce Symptom Burden in Patients Receiving Stem Cell Transplantation</a:t>
            </a:r>
          </a:p>
        </p:txBody>
      </p:sp>
      <p:sp>
        <p:nvSpPr>
          <p:cNvPr id="6" name="Subtitle 5">
            <a:extLst>
              <a:ext uri="{FF2B5EF4-FFF2-40B4-BE49-F238E27FC236}">
                <a16:creationId xmlns:a16="http://schemas.microsoft.com/office/drawing/2014/main" id="{8B418FA1-F947-976B-9DA4-8B1A430D5E31}"/>
              </a:ext>
            </a:extLst>
          </p:cNvPr>
          <p:cNvSpPr>
            <a:spLocks noGrp="1"/>
          </p:cNvSpPr>
          <p:nvPr>
            <p:ph type="subTitle" idx="1"/>
          </p:nvPr>
        </p:nvSpPr>
        <p:spPr>
          <a:xfrm>
            <a:off x="685145" y="2784907"/>
            <a:ext cx="2972456" cy="1402367"/>
          </a:xfrm>
        </p:spPr>
        <p:txBody>
          <a:bodyPr wrap="square" anchor="t">
            <a:normAutofit/>
          </a:bodyPr>
          <a:lstStyle/>
          <a:p>
            <a:pPr>
              <a:lnSpc>
                <a:spcPct val="90000"/>
              </a:lnSpc>
            </a:pPr>
            <a:r>
              <a:rPr lang="en-US" sz="1500"/>
              <a:t>Alexandra Thullen MSN, RN, AGCNS-BC, BMTCN</a:t>
            </a:r>
          </a:p>
          <a:p>
            <a:pPr>
              <a:lnSpc>
                <a:spcPct val="90000"/>
              </a:lnSpc>
            </a:pPr>
            <a:r>
              <a:rPr lang="en-US" sz="1500"/>
              <a:t>Monica Bates BSN, RN, OCN, BMTCN</a:t>
            </a:r>
          </a:p>
          <a:p>
            <a:pPr>
              <a:lnSpc>
                <a:spcPct val="90000"/>
              </a:lnSpc>
            </a:pPr>
            <a:r>
              <a:rPr lang="en-US" sz="1500"/>
              <a:t>Alyson Keen PhD, RN, ACNS-BC</a:t>
            </a:r>
          </a:p>
          <a:p>
            <a:pPr>
              <a:lnSpc>
                <a:spcPct val="90000"/>
              </a:lnSpc>
            </a:pPr>
            <a:r>
              <a:rPr lang="en-US" sz="1500"/>
              <a:t>Laura Basham MSN, RN, AGCNS-BC  </a:t>
            </a:r>
          </a:p>
        </p:txBody>
      </p:sp>
      <p:sp>
        <p:nvSpPr>
          <p:cNvPr id="4" name="Slide Number Placeholder 3" hidden="1">
            <a:extLst>
              <a:ext uri="{FF2B5EF4-FFF2-40B4-BE49-F238E27FC236}">
                <a16:creationId xmlns:a16="http://schemas.microsoft.com/office/drawing/2014/main" id="{C61870DF-C47E-AFFC-28A7-862D91B9B82A}"/>
              </a:ext>
            </a:extLst>
          </p:cNvPr>
          <p:cNvSpPr>
            <a:spLocks noGrp="1"/>
          </p:cNvSpPr>
          <p:nvPr>
            <p:ph type="sldNum" sz="quarter" idx="4294967295"/>
          </p:nvPr>
        </p:nvSpPr>
        <p:spPr>
          <a:xfrm>
            <a:off x="0" y="4868863"/>
            <a:ext cx="719138" cy="274637"/>
          </a:xfrm>
        </p:spPr>
        <p:txBody>
          <a:bodyPr/>
          <a:lstStyle/>
          <a:p>
            <a:pPr>
              <a:spcAft>
                <a:spcPts val="600"/>
              </a:spcAft>
            </a:pPr>
            <a:fld id="{DA86648E-21C2-4E4D-995E-31FFBD2E87B9}" type="slidenum">
              <a:rPr lang="x-none" altLang="x-none" smtClean="0"/>
              <a:pPr>
                <a:spcAft>
                  <a:spcPts val="600"/>
                </a:spcAft>
              </a:pPr>
              <a:t>1</a:t>
            </a:fld>
            <a:endParaRPr lang="en-US" altLang="x-none"/>
          </a:p>
        </p:txBody>
      </p:sp>
    </p:spTree>
    <p:extLst>
      <p:ext uri="{BB962C8B-B14F-4D97-AF65-F5344CB8AC3E}">
        <p14:creationId xmlns:p14="http://schemas.microsoft.com/office/powerpoint/2010/main" val="896062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3549C-5DEA-4135-B84D-6D6E829816BE}"/>
              </a:ext>
            </a:extLst>
          </p:cNvPr>
          <p:cNvSpPr>
            <a:spLocks noGrp="1"/>
          </p:cNvSpPr>
          <p:nvPr>
            <p:ph type="title"/>
          </p:nvPr>
        </p:nvSpPr>
        <p:spPr/>
        <p:txBody>
          <a:bodyPr/>
          <a:lstStyle/>
          <a:p>
            <a:r>
              <a:rPr lang="en-US"/>
              <a:t>Journal </a:t>
            </a:r>
          </a:p>
        </p:txBody>
      </p:sp>
      <p:sp>
        <p:nvSpPr>
          <p:cNvPr id="4" name="Slide Number Placeholder 3">
            <a:extLst>
              <a:ext uri="{FF2B5EF4-FFF2-40B4-BE49-F238E27FC236}">
                <a16:creationId xmlns:a16="http://schemas.microsoft.com/office/drawing/2014/main" id="{2D8913A3-AAF0-2FA1-56B3-1B9FA93081CC}"/>
              </a:ext>
            </a:extLst>
          </p:cNvPr>
          <p:cNvSpPr>
            <a:spLocks noGrp="1"/>
          </p:cNvSpPr>
          <p:nvPr>
            <p:ph type="sldNum" sz="quarter" idx="12"/>
          </p:nvPr>
        </p:nvSpPr>
        <p:spPr/>
        <p:txBody>
          <a:bodyPr/>
          <a:lstStyle/>
          <a:p>
            <a:fld id="{DA86648E-21C2-4E4D-995E-31FFBD2E87B9}" type="slidenum">
              <a:rPr lang="x-none" altLang="x-none" dirty="0" smtClean="0"/>
              <a:pPr/>
              <a:t>10</a:t>
            </a:fld>
            <a:endParaRPr lang="en-US" altLang="x-none"/>
          </a:p>
        </p:txBody>
      </p:sp>
      <p:pic>
        <p:nvPicPr>
          <p:cNvPr id="6" name="Picture 5">
            <a:extLst>
              <a:ext uri="{FF2B5EF4-FFF2-40B4-BE49-F238E27FC236}">
                <a16:creationId xmlns:a16="http://schemas.microsoft.com/office/drawing/2014/main" id="{58DD7E70-E5BA-72DB-9DF8-AA6ADEEE6691}"/>
              </a:ext>
            </a:extLst>
          </p:cNvPr>
          <p:cNvPicPr>
            <a:picLocks noChangeAspect="1"/>
          </p:cNvPicPr>
          <p:nvPr/>
        </p:nvPicPr>
        <p:blipFill>
          <a:blip r:embed="rId3"/>
          <a:stretch>
            <a:fillRect/>
          </a:stretch>
        </p:blipFill>
        <p:spPr>
          <a:xfrm>
            <a:off x="938828" y="669433"/>
            <a:ext cx="3319980" cy="4303607"/>
          </a:xfrm>
          <a:prstGeom prst="rect">
            <a:avLst/>
          </a:prstGeom>
          <a:ln w="28575">
            <a:solidFill>
              <a:schemeClr val="tx1"/>
            </a:solidFill>
          </a:ln>
        </p:spPr>
      </p:pic>
      <p:pic>
        <p:nvPicPr>
          <p:cNvPr id="5" name="Picture 4">
            <a:extLst>
              <a:ext uri="{FF2B5EF4-FFF2-40B4-BE49-F238E27FC236}">
                <a16:creationId xmlns:a16="http://schemas.microsoft.com/office/drawing/2014/main" id="{3F036E5E-BA59-F1CC-A385-2461C0D4DDB5}"/>
              </a:ext>
            </a:extLst>
          </p:cNvPr>
          <p:cNvPicPr>
            <a:picLocks noChangeAspect="1"/>
          </p:cNvPicPr>
          <p:nvPr/>
        </p:nvPicPr>
        <p:blipFill>
          <a:blip r:embed="rId4"/>
          <a:stretch>
            <a:fillRect/>
          </a:stretch>
        </p:blipFill>
        <p:spPr>
          <a:xfrm>
            <a:off x="4611286" y="670964"/>
            <a:ext cx="3237861" cy="4295140"/>
          </a:xfrm>
          <a:prstGeom prst="rect">
            <a:avLst/>
          </a:prstGeom>
          <a:ln w="28575">
            <a:solidFill>
              <a:schemeClr val="tx1"/>
            </a:solidFill>
          </a:ln>
        </p:spPr>
      </p:pic>
    </p:spTree>
    <p:extLst>
      <p:ext uri="{BB962C8B-B14F-4D97-AF65-F5344CB8AC3E}">
        <p14:creationId xmlns:p14="http://schemas.microsoft.com/office/powerpoint/2010/main" val="3036698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6A8377-FC3F-328E-ED45-3A3069D103C3}"/>
              </a:ext>
            </a:extLst>
          </p:cNvPr>
          <p:cNvSpPr>
            <a:spLocks noGrp="1"/>
          </p:cNvSpPr>
          <p:nvPr>
            <p:ph type="sldNum" sz="quarter" idx="12"/>
          </p:nvPr>
        </p:nvSpPr>
        <p:spPr>
          <a:xfrm>
            <a:off x="118431" y="4868862"/>
            <a:ext cx="719470" cy="274638"/>
          </a:xfrm>
        </p:spPr>
        <p:txBody>
          <a:bodyPr wrap="square" anchor="ctr">
            <a:normAutofit/>
          </a:bodyPr>
          <a:lstStyle/>
          <a:p>
            <a:pPr>
              <a:spcAft>
                <a:spcPts val="600"/>
              </a:spcAft>
            </a:pPr>
            <a:fld id="{DA86648E-21C2-4E4D-995E-31FFBD2E87B9}" type="slidenum">
              <a:rPr lang="x-none" altLang="x-none" smtClean="0"/>
              <a:pPr>
                <a:spcAft>
                  <a:spcPts val="600"/>
                </a:spcAft>
              </a:pPr>
              <a:t>11</a:t>
            </a:fld>
            <a:endParaRPr lang="en-US" altLang="x-none"/>
          </a:p>
        </p:txBody>
      </p:sp>
      <p:sp>
        <p:nvSpPr>
          <p:cNvPr id="11" name="Text Placeholder 2">
            <a:extLst>
              <a:ext uri="{FF2B5EF4-FFF2-40B4-BE49-F238E27FC236}">
                <a16:creationId xmlns:a16="http://schemas.microsoft.com/office/drawing/2014/main" id="{DC419242-3A4E-F5C2-57A0-5E78D60695F5}"/>
              </a:ext>
            </a:extLst>
          </p:cNvPr>
          <p:cNvSpPr>
            <a:spLocks noGrp="1"/>
          </p:cNvSpPr>
          <p:nvPr>
            <p:ph idx="1"/>
          </p:nvPr>
        </p:nvSpPr>
        <p:spPr>
          <a:xfrm>
            <a:off x="407991" y="666428"/>
            <a:ext cx="8328017" cy="3874853"/>
          </a:xfrm>
        </p:spPr>
        <p:txBody>
          <a:bodyPr wrap="square" anchor="t">
            <a:normAutofit/>
          </a:bodyPr>
          <a:lstStyle/>
          <a:p>
            <a:r>
              <a:rPr lang="en-US" sz="1600">
                <a:solidFill>
                  <a:schemeClr val="tx1"/>
                </a:solidFill>
              </a:rPr>
              <a:t>Used to measure CINVR</a:t>
            </a:r>
          </a:p>
          <a:p>
            <a:r>
              <a:rPr lang="en-US" sz="1600">
                <a:solidFill>
                  <a:schemeClr val="tx1"/>
                </a:solidFill>
              </a:rPr>
              <a:t>8 Likert-type items on 5-point scale</a:t>
            </a:r>
          </a:p>
          <a:p>
            <a:r>
              <a:rPr lang="en-US" sz="1600">
                <a:solidFill>
                  <a:schemeClr val="tx1"/>
                </a:solidFill>
              </a:rPr>
              <a:t>Evidence of Reliability &amp; Validity</a:t>
            </a:r>
          </a:p>
          <a:p>
            <a:pPr>
              <a:buClr>
                <a:srgbClr val="B30838"/>
              </a:buClr>
            </a:pPr>
            <a:r>
              <a:rPr lang="en-US" sz="1600">
                <a:solidFill>
                  <a:schemeClr val="tx1"/>
                </a:solidFill>
              </a:rPr>
              <a:t>Participant self-assessment @ baseline, 24, &amp; 48 hours in symptom journal</a:t>
            </a:r>
          </a:p>
          <a:p>
            <a:pPr>
              <a:buClr>
                <a:srgbClr val="FFFFFF"/>
              </a:buClr>
            </a:pPr>
            <a:endParaRPr lang="en-US"/>
          </a:p>
        </p:txBody>
      </p:sp>
      <p:sp>
        <p:nvSpPr>
          <p:cNvPr id="2" name="Title 1">
            <a:extLst>
              <a:ext uri="{FF2B5EF4-FFF2-40B4-BE49-F238E27FC236}">
                <a16:creationId xmlns:a16="http://schemas.microsoft.com/office/drawing/2014/main" id="{AB4E5108-D25B-57CF-A168-73840DAA856B}"/>
              </a:ext>
            </a:extLst>
          </p:cNvPr>
          <p:cNvSpPr>
            <a:spLocks noGrp="1"/>
          </p:cNvSpPr>
          <p:nvPr>
            <p:ph type="title"/>
          </p:nvPr>
        </p:nvSpPr>
        <p:spPr>
          <a:xfrm>
            <a:off x="407992" y="375579"/>
            <a:ext cx="8328016" cy="290849"/>
          </a:xfrm>
        </p:spPr>
        <p:txBody>
          <a:bodyPr wrap="square" anchor="b">
            <a:normAutofit/>
          </a:bodyPr>
          <a:lstStyle/>
          <a:p>
            <a:r>
              <a:rPr lang="en-US">
                <a:latin typeface="Franklin Gothic Medium"/>
              </a:rPr>
              <a:t>Rhodes Index of Nausea, Vomiting and Retching (INVR)</a:t>
            </a:r>
          </a:p>
        </p:txBody>
      </p:sp>
      <p:sp>
        <p:nvSpPr>
          <p:cNvPr id="21" name="TextBox 20">
            <a:extLst>
              <a:ext uri="{FF2B5EF4-FFF2-40B4-BE49-F238E27FC236}">
                <a16:creationId xmlns:a16="http://schemas.microsoft.com/office/drawing/2014/main" id="{78BC8211-21AA-7C00-5389-0FE6A857FE00}"/>
              </a:ext>
            </a:extLst>
          </p:cNvPr>
          <p:cNvSpPr txBox="1"/>
          <p:nvPr/>
        </p:nvSpPr>
        <p:spPr>
          <a:xfrm>
            <a:off x="476250" y="4563340"/>
            <a:ext cx="79750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Franklin Gothic Book"/>
                <a:cs typeface="Arial"/>
              </a:rPr>
              <a:t>Rhodes, V. A., &amp; McDaniel, R. W. (1999). The index of nausea, vomiting, and retching: a new format of the index of nausea and vomiting Oncology Nursing Forum, 26(5). </a:t>
            </a:r>
            <a:endParaRPr lang="en-US" sz="900">
              <a:cs typeface="Arial"/>
            </a:endParaRPr>
          </a:p>
        </p:txBody>
      </p:sp>
    </p:spTree>
    <p:extLst>
      <p:ext uri="{BB962C8B-B14F-4D97-AF65-F5344CB8AC3E}">
        <p14:creationId xmlns:p14="http://schemas.microsoft.com/office/powerpoint/2010/main" val="1548033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6A8377-FC3F-328E-ED45-3A3069D103C3}"/>
              </a:ext>
            </a:extLst>
          </p:cNvPr>
          <p:cNvSpPr>
            <a:spLocks noGrp="1"/>
          </p:cNvSpPr>
          <p:nvPr>
            <p:ph type="sldNum" sz="quarter" idx="12"/>
          </p:nvPr>
        </p:nvSpPr>
        <p:spPr>
          <a:xfrm>
            <a:off x="118431" y="4868862"/>
            <a:ext cx="719470" cy="274638"/>
          </a:xfrm>
        </p:spPr>
        <p:txBody>
          <a:bodyPr wrap="square" anchor="ctr">
            <a:normAutofit/>
          </a:bodyPr>
          <a:lstStyle/>
          <a:p>
            <a:pPr>
              <a:spcAft>
                <a:spcPts val="600"/>
              </a:spcAft>
            </a:pPr>
            <a:fld id="{DA86648E-21C2-4E4D-995E-31FFBD2E87B9}" type="slidenum">
              <a:rPr lang="x-none" altLang="x-none" smtClean="0"/>
              <a:pPr>
                <a:spcAft>
                  <a:spcPts val="600"/>
                </a:spcAft>
              </a:pPr>
              <a:t>12</a:t>
            </a:fld>
            <a:endParaRPr lang="en-US" altLang="x-none"/>
          </a:p>
        </p:txBody>
      </p:sp>
      <p:sp>
        <p:nvSpPr>
          <p:cNvPr id="11" name="Text Placeholder 2">
            <a:extLst>
              <a:ext uri="{FF2B5EF4-FFF2-40B4-BE49-F238E27FC236}">
                <a16:creationId xmlns:a16="http://schemas.microsoft.com/office/drawing/2014/main" id="{DC419242-3A4E-F5C2-57A0-5E78D60695F5}"/>
              </a:ext>
            </a:extLst>
          </p:cNvPr>
          <p:cNvSpPr>
            <a:spLocks noGrp="1"/>
          </p:cNvSpPr>
          <p:nvPr>
            <p:ph idx="1"/>
          </p:nvPr>
        </p:nvSpPr>
        <p:spPr>
          <a:xfrm>
            <a:off x="407991" y="666428"/>
            <a:ext cx="8328017" cy="3874853"/>
          </a:xfrm>
        </p:spPr>
        <p:txBody>
          <a:bodyPr wrap="square" anchor="t">
            <a:normAutofit/>
          </a:bodyPr>
          <a:lstStyle/>
          <a:p>
            <a:r>
              <a:rPr lang="en-US" sz="1600">
                <a:solidFill>
                  <a:schemeClr val="tx1"/>
                </a:solidFill>
              </a:rPr>
              <a:t>Shortened version used to measure state anxiety (1,2)</a:t>
            </a:r>
          </a:p>
          <a:p>
            <a:r>
              <a:rPr lang="en-US" sz="1600">
                <a:solidFill>
                  <a:schemeClr val="tx1"/>
                </a:solidFill>
              </a:rPr>
              <a:t>6 Likert-type items on 4-point scale</a:t>
            </a:r>
          </a:p>
          <a:p>
            <a:r>
              <a:rPr lang="en-US" sz="1600">
                <a:solidFill>
                  <a:schemeClr val="tx1"/>
                </a:solidFill>
              </a:rPr>
              <a:t>Evidence of Reliability &amp; Validity</a:t>
            </a:r>
          </a:p>
          <a:p>
            <a:pPr>
              <a:buClr>
                <a:srgbClr val="B30838"/>
              </a:buClr>
            </a:pPr>
            <a:r>
              <a:rPr lang="en-US" sz="1600">
                <a:solidFill>
                  <a:schemeClr val="tx1"/>
                </a:solidFill>
              </a:rPr>
              <a:t>Participant self-assessment @ baseline, 24, &amp; 48 hours in symptom journal</a:t>
            </a:r>
          </a:p>
          <a:p>
            <a:pPr>
              <a:buClr>
                <a:srgbClr val="FFFFFF"/>
              </a:buClr>
            </a:pPr>
            <a:endParaRPr lang="en-US" sz="1600"/>
          </a:p>
        </p:txBody>
      </p:sp>
      <p:sp>
        <p:nvSpPr>
          <p:cNvPr id="2" name="Title 1">
            <a:extLst>
              <a:ext uri="{FF2B5EF4-FFF2-40B4-BE49-F238E27FC236}">
                <a16:creationId xmlns:a16="http://schemas.microsoft.com/office/drawing/2014/main" id="{AB4E5108-D25B-57CF-A168-73840DAA856B}"/>
              </a:ext>
            </a:extLst>
          </p:cNvPr>
          <p:cNvSpPr>
            <a:spLocks noGrp="1"/>
          </p:cNvSpPr>
          <p:nvPr>
            <p:ph type="title"/>
          </p:nvPr>
        </p:nvSpPr>
        <p:spPr>
          <a:xfrm>
            <a:off x="407992" y="375579"/>
            <a:ext cx="8328016" cy="290849"/>
          </a:xfrm>
        </p:spPr>
        <p:txBody>
          <a:bodyPr wrap="square" anchor="b">
            <a:normAutofit/>
          </a:bodyPr>
          <a:lstStyle/>
          <a:p>
            <a:r>
              <a:rPr lang="en-US">
                <a:latin typeface="Franklin Gothic Medium"/>
              </a:rPr>
              <a:t>Spielberger's State Anxiety Inventory (SAI)</a:t>
            </a:r>
          </a:p>
        </p:txBody>
      </p:sp>
      <p:sp>
        <p:nvSpPr>
          <p:cNvPr id="3" name="TextBox 2">
            <a:extLst>
              <a:ext uri="{FF2B5EF4-FFF2-40B4-BE49-F238E27FC236}">
                <a16:creationId xmlns:a16="http://schemas.microsoft.com/office/drawing/2014/main" id="{5B4051FB-382D-B476-2F1F-93D1D69E92A0}"/>
              </a:ext>
            </a:extLst>
          </p:cNvPr>
          <p:cNvSpPr txBox="1"/>
          <p:nvPr/>
        </p:nvSpPr>
        <p:spPr>
          <a:xfrm>
            <a:off x="406977" y="4260272"/>
            <a:ext cx="8052954" cy="8805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7000"/>
              </a:lnSpc>
              <a:spcBef>
                <a:spcPts val="0"/>
              </a:spcBef>
              <a:spcAft>
                <a:spcPts val="800"/>
              </a:spcAft>
            </a:pPr>
            <a:r>
              <a:rPr lang="en-US" sz="900" noProof="1">
                <a:latin typeface="Franklin Gothic Book"/>
                <a:cs typeface="Arial"/>
              </a:rPr>
              <a:t>(1) Spielberger, C. D., Gorsuch, R. L., Lushene, R., Vagg, P. R., &amp; Jacobs, G. A. (1983). Manual for the State-Trait Anxiety Inventory. Palo Alto, CA. </a:t>
            </a:r>
            <a:endParaRPr lang="en-US" noProof="1"/>
          </a:p>
          <a:p>
            <a:pPr>
              <a:lnSpc>
                <a:spcPct val="107000"/>
              </a:lnSpc>
              <a:spcBef>
                <a:spcPts val="0"/>
              </a:spcBef>
              <a:spcAft>
                <a:spcPts val="800"/>
              </a:spcAft>
            </a:pPr>
            <a:r>
              <a:rPr lang="en-US" sz="900" noProof="1">
                <a:latin typeface="Franklin Gothic Book"/>
                <a:cs typeface="Arial"/>
              </a:rPr>
              <a:t>(2) Abed, M. A., Hall, L. A., &amp; Moser, D. K. (2011). Spielberger's State Anxiety Inventory: Development of a Shortened Version for Critically Ill Patients. Issues in Mental Health Nursing, 32(4), 220-227. doi:10.3109/01612840.2010.546493 </a:t>
            </a:r>
          </a:p>
          <a:p>
            <a:pPr algn="l"/>
            <a:endParaRPr lang="en-US" sz="900"/>
          </a:p>
        </p:txBody>
      </p:sp>
    </p:spTree>
    <p:extLst>
      <p:ext uri="{BB962C8B-B14F-4D97-AF65-F5344CB8AC3E}">
        <p14:creationId xmlns:p14="http://schemas.microsoft.com/office/powerpoint/2010/main" val="3336409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placing stars">
            <a:extLst>
              <a:ext uri="{FF2B5EF4-FFF2-40B4-BE49-F238E27FC236}">
                <a16:creationId xmlns:a16="http://schemas.microsoft.com/office/drawing/2014/main" id="{8C709BED-68AE-3499-BD03-03DBA8ACBF47}"/>
              </a:ext>
            </a:extLst>
          </p:cNvPr>
          <p:cNvPicPr>
            <a:picLocks noChangeAspect="1"/>
          </p:cNvPicPr>
          <p:nvPr/>
        </p:nvPicPr>
        <p:blipFill>
          <a:blip r:embed="rId3"/>
          <a:stretch>
            <a:fillRect/>
          </a:stretch>
        </p:blipFill>
        <p:spPr>
          <a:xfrm>
            <a:off x="4827722" y="1131192"/>
            <a:ext cx="4316279" cy="2881116"/>
          </a:xfrm>
          <a:prstGeom prst="rect">
            <a:avLst/>
          </a:prstGeom>
          <a:noFill/>
        </p:spPr>
      </p:pic>
      <p:sp>
        <p:nvSpPr>
          <p:cNvPr id="2" name="Slide Number Placeholder 1">
            <a:extLst>
              <a:ext uri="{FF2B5EF4-FFF2-40B4-BE49-F238E27FC236}">
                <a16:creationId xmlns:a16="http://schemas.microsoft.com/office/drawing/2014/main" id="{3ACBB351-5458-FD7C-7DD0-C76EF204EDF0}"/>
              </a:ext>
            </a:extLst>
          </p:cNvPr>
          <p:cNvSpPr>
            <a:spLocks noGrp="1"/>
          </p:cNvSpPr>
          <p:nvPr>
            <p:ph type="sldNum" sz="quarter" idx="13"/>
          </p:nvPr>
        </p:nvSpPr>
        <p:spPr>
          <a:xfrm>
            <a:off x="118431" y="4868862"/>
            <a:ext cx="719470" cy="274638"/>
          </a:xfrm>
        </p:spPr>
        <p:txBody>
          <a:bodyPr wrap="square" anchor="ctr">
            <a:normAutofit/>
          </a:bodyPr>
          <a:lstStyle/>
          <a:p>
            <a:pPr>
              <a:spcAft>
                <a:spcPts val="600"/>
              </a:spcAft>
            </a:pPr>
            <a:fld id="{DA86648E-21C2-4E4D-995E-31FFBD2E87B9}" type="slidenum">
              <a:rPr lang="x-none" altLang="x-none" smtClean="0"/>
              <a:pPr>
                <a:spcAft>
                  <a:spcPts val="600"/>
                </a:spcAft>
              </a:pPr>
              <a:t>13</a:t>
            </a:fld>
            <a:endParaRPr lang="en-US" altLang="x-none"/>
          </a:p>
        </p:txBody>
      </p:sp>
      <p:sp>
        <p:nvSpPr>
          <p:cNvPr id="3" name="Content Placeholder 2">
            <a:extLst>
              <a:ext uri="{FF2B5EF4-FFF2-40B4-BE49-F238E27FC236}">
                <a16:creationId xmlns:a16="http://schemas.microsoft.com/office/drawing/2014/main" id="{6CFC914A-1946-14F6-9E34-E6AE43B25BF3}"/>
              </a:ext>
            </a:extLst>
          </p:cNvPr>
          <p:cNvSpPr>
            <a:spLocks noGrp="1"/>
          </p:cNvSpPr>
          <p:nvPr>
            <p:ph type="body" sz="quarter" idx="14"/>
          </p:nvPr>
        </p:nvSpPr>
        <p:spPr>
          <a:xfrm>
            <a:off x="407992" y="666428"/>
            <a:ext cx="4102015" cy="3964566"/>
          </a:xfrm>
        </p:spPr>
        <p:txBody>
          <a:bodyPr wrap="square" anchor="t">
            <a:normAutofit/>
          </a:bodyPr>
          <a:lstStyle/>
          <a:p>
            <a:endParaRPr lang="en-US" sz="1600">
              <a:solidFill>
                <a:schemeClr val="tx1"/>
              </a:solidFill>
            </a:endParaRPr>
          </a:p>
          <a:p>
            <a:endParaRPr lang="en-US" sz="1600">
              <a:solidFill>
                <a:schemeClr val="tx1"/>
              </a:solidFill>
            </a:endParaRPr>
          </a:p>
          <a:p>
            <a:r>
              <a:rPr lang="en-US" sz="1600">
                <a:solidFill>
                  <a:schemeClr val="tx1"/>
                </a:solidFill>
              </a:rPr>
              <a:t>Tell me about your experience with aromatherapy in the hospital.</a:t>
            </a:r>
            <a:endParaRPr lang="en-US">
              <a:solidFill>
                <a:schemeClr val="tx1"/>
              </a:solidFill>
            </a:endParaRPr>
          </a:p>
          <a:p>
            <a:r>
              <a:rPr lang="en-US" sz="1600">
                <a:solidFill>
                  <a:schemeClr val="tx1"/>
                </a:solidFill>
              </a:rPr>
              <a:t>What was your satisfaction with aromatherapy on a scale of 1-10 (10 being extremely satisfied)?</a:t>
            </a:r>
          </a:p>
          <a:p>
            <a:r>
              <a:rPr lang="en-US" sz="1600">
                <a:solidFill>
                  <a:schemeClr val="tx1"/>
                </a:solidFill>
              </a:rPr>
              <a:t>How likely are you to use aromatherapy again in the hospital on a scale of 1-10 (10 being extremely likely)?</a:t>
            </a:r>
          </a:p>
          <a:p>
            <a:endParaRPr lang="en-US"/>
          </a:p>
        </p:txBody>
      </p:sp>
      <p:sp>
        <p:nvSpPr>
          <p:cNvPr id="4" name="Title 3">
            <a:extLst>
              <a:ext uri="{FF2B5EF4-FFF2-40B4-BE49-F238E27FC236}">
                <a16:creationId xmlns:a16="http://schemas.microsoft.com/office/drawing/2014/main" id="{D8DCBF96-3EE1-7D15-E818-C650DDA3EF3A}"/>
              </a:ext>
            </a:extLst>
          </p:cNvPr>
          <p:cNvSpPr>
            <a:spLocks noGrp="1"/>
          </p:cNvSpPr>
          <p:nvPr>
            <p:ph type="title"/>
          </p:nvPr>
        </p:nvSpPr>
        <p:spPr>
          <a:xfrm>
            <a:off x="407992" y="375579"/>
            <a:ext cx="4460268" cy="401737"/>
          </a:xfrm>
        </p:spPr>
        <p:txBody>
          <a:bodyPr wrap="square" anchor="b">
            <a:normAutofit/>
          </a:bodyPr>
          <a:lstStyle/>
          <a:p>
            <a:r>
              <a:rPr lang="en-US"/>
              <a:t>Aromatherapy Experience/Satisfaction</a:t>
            </a:r>
          </a:p>
        </p:txBody>
      </p:sp>
    </p:spTree>
    <p:extLst>
      <p:ext uri="{BB962C8B-B14F-4D97-AF65-F5344CB8AC3E}">
        <p14:creationId xmlns:p14="http://schemas.microsoft.com/office/powerpoint/2010/main" val="3559394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ABB8F-EEB9-7481-C4A9-3BCABCA5C06C}"/>
              </a:ext>
            </a:extLst>
          </p:cNvPr>
          <p:cNvSpPr>
            <a:spLocks noGrp="1"/>
          </p:cNvSpPr>
          <p:nvPr>
            <p:ph type="title"/>
          </p:nvPr>
        </p:nvSpPr>
        <p:spPr/>
        <p:txBody>
          <a:bodyPr/>
          <a:lstStyle/>
          <a:p>
            <a:r>
              <a:rPr lang="en-US"/>
              <a:t>Findings (n=92 participants)</a:t>
            </a:r>
          </a:p>
        </p:txBody>
      </p:sp>
      <p:sp>
        <p:nvSpPr>
          <p:cNvPr id="3" name="Text Placeholder 2">
            <a:extLst>
              <a:ext uri="{FF2B5EF4-FFF2-40B4-BE49-F238E27FC236}">
                <a16:creationId xmlns:a16="http://schemas.microsoft.com/office/drawing/2014/main" id="{7A6A672B-B996-B86A-1E79-A20431747664}"/>
              </a:ext>
            </a:extLst>
          </p:cNvPr>
          <p:cNvSpPr>
            <a:spLocks noGrp="1"/>
          </p:cNvSpPr>
          <p:nvPr>
            <p:ph type="body" sz="quarter" idx="11"/>
          </p:nvPr>
        </p:nvSpPr>
        <p:spPr/>
        <p:txBody>
          <a:bodyPr/>
          <a:lstStyle/>
          <a:p>
            <a:pPr marL="0" indent="0">
              <a:buNone/>
            </a:pPr>
            <a:r>
              <a:rPr lang="en-US" sz="1600" u="sng">
                <a:solidFill>
                  <a:schemeClr val="tx1"/>
                </a:solidFill>
              </a:rPr>
              <a:t>Primary Aim</a:t>
            </a:r>
          </a:p>
          <a:p>
            <a:r>
              <a:rPr lang="en-US" sz="1600">
                <a:solidFill>
                  <a:schemeClr val="tx1"/>
                </a:solidFill>
              </a:rPr>
              <a:t>No statistically significant difference in symptoms between intervention and control in anxiety or nausea/vomiting group</a:t>
            </a:r>
          </a:p>
          <a:p>
            <a:pPr marL="0" indent="0">
              <a:buNone/>
            </a:pPr>
            <a:r>
              <a:rPr lang="en-US" sz="1600" u="sng">
                <a:solidFill>
                  <a:schemeClr val="tx1"/>
                </a:solidFill>
              </a:rPr>
              <a:t>Secondary Aims</a:t>
            </a:r>
          </a:p>
          <a:p>
            <a:r>
              <a:rPr lang="en-US" sz="1600">
                <a:solidFill>
                  <a:schemeClr val="tx1"/>
                </a:solidFill>
              </a:rPr>
              <a:t>No statistically significant differences in number of administered antiemetic medications comparing intervention to control in NV group</a:t>
            </a:r>
          </a:p>
          <a:p>
            <a:r>
              <a:rPr lang="en-US" sz="1600">
                <a:solidFill>
                  <a:schemeClr val="tx1"/>
                </a:solidFill>
              </a:rPr>
              <a:t>No difference in patient falls pre/post aromatherapy</a:t>
            </a:r>
          </a:p>
          <a:p>
            <a:r>
              <a:rPr lang="en-US" sz="1600">
                <a:solidFill>
                  <a:schemeClr val="tx1"/>
                </a:solidFill>
              </a:rPr>
              <a:t>68% (n=50) were highly satisfied and 72% (n=53) were likely to use aromatherapy again (ratings of &gt;/=8, with 10 being extremely satisfied/likely)</a:t>
            </a:r>
          </a:p>
          <a:p>
            <a:endParaRPr lang="en-US" sz="1600">
              <a:solidFill>
                <a:schemeClr val="tx1"/>
              </a:solidFill>
            </a:endParaRPr>
          </a:p>
          <a:p>
            <a:r>
              <a:rPr lang="en-US" sz="1600">
                <a:solidFill>
                  <a:schemeClr val="tx1"/>
                </a:solidFill>
              </a:rPr>
              <a:t>No adverse events related to aromatherapy identified during study</a:t>
            </a:r>
          </a:p>
        </p:txBody>
      </p:sp>
      <p:sp>
        <p:nvSpPr>
          <p:cNvPr id="4" name="Slide Number Placeholder 3">
            <a:extLst>
              <a:ext uri="{FF2B5EF4-FFF2-40B4-BE49-F238E27FC236}">
                <a16:creationId xmlns:a16="http://schemas.microsoft.com/office/drawing/2014/main" id="{4B16F0F9-B32F-ACC1-DC13-0A7FA1537238}"/>
              </a:ext>
            </a:extLst>
          </p:cNvPr>
          <p:cNvSpPr>
            <a:spLocks noGrp="1"/>
          </p:cNvSpPr>
          <p:nvPr>
            <p:ph type="sldNum" sz="quarter" idx="12"/>
          </p:nvPr>
        </p:nvSpPr>
        <p:spPr/>
        <p:txBody>
          <a:bodyPr/>
          <a:lstStyle/>
          <a:p>
            <a:fld id="{DA86648E-21C2-4E4D-995E-31FFBD2E87B9}" type="slidenum">
              <a:rPr lang="x-none" altLang="x-none" smtClean="0"/>
              <a:pPr/>
              <a:t>14</a:t>
            </a:fld>
            <a:endParaRPr lang="en-US" altLang="x-none"/>
          </a:p>
        </p:txBody>
      </p:sp>
    </p:spTree>
    <p:extLst>
      <p:ext uri="{BB962C8B-B14F-4D97-AF65-F5344CB8AC3E}">
        <p14:creationId xmlns:p14="http://schemas.microsoft.com/office/powerpoint/2010/main" val="4203097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D461D8-4ADF-9D1E-411D-7DB4CB1F3099}"/>
              </a:ext>
            </a:extLst>
          </p:cNvPr>
          <p:cNvPicPr>
            <a:picLocks noChangeAspect="1"/>
          </p:cNvPicPr>
          <p:nvPr/>
        </p:nvPicPr>
        <p:blipFill>
          <a:blip r:embed="rId2"/>
          <a:stretch>
            <a:fillRect/>
          </a:stretch>
        </p:blipFill>
        <p:spPr>
          <a:xfrm>
            <a:off x="1221532" y="796316"/>
            <a:ext cx="6256831" cy="4344057"/>
          </a:xfrm>
          <a:prstGeom prst="rect">
            <a:avLst/>
          </a:prstGeom>
          <a:noFill/>
        </p:spPr>
      </p:pic>
      <p:sp>
        <p:nvSpPr>
          <p:cNvPr id="2" name="Title 1">
            <a:extLst>
              <a:ext uri="{FF2B5EF4-FFF2-40B4-BE49-F238E27FC236}">
                <a16:creationId xmlns:a16="http://schemas.microsoft.com/office/drawing/2014/main" id="{8450C3CF-2E7C-AC87-35A0-62EE69734B88}"/>
              </a:ext>
            </a:extLst>
          </p:cNvPr>
          <p:cNvSpPr>
            <a:spLocks noGrp="1"/>
          </p:cNvSpPr>
          <p:nvPr>
            <p:ph type="title"/>
          </p:nvPr>
        </p:nvSpPr>
        <p:spPr>
          <a:xfrm>
            <a:off x="407992" y="375579"/>
            <a:ext cx="8299549" cy="290849"/>
          </a:xfrm>
        </p:spPr>
        <p:txBody>
          <a:bodyPr wrap="square" anchor="b">
            <a:normAutofit/>
          </a:bodyPr>
          <a:lstStyle/>
          <a:p>
            <a:r>
              <a:rPr lang="en-US"/>
              <a:t>Anxiety Group: SAI Mean Scores </a:t>
            </a:r>
          </a:p>
        </p:txBody>
      </p:sp>
      <p:sp>
        <p:nvSpPr>
          <p:cNvPr id="4" name="Slide Number Placeholder 3" hidden="1">
            <a:extLst>
              <a:ext uri="{FF2B5EF4-FFF2-40B4-BE49-F238E27FC236}">
                <a16:creationId xmlns:a16="http://schemas.microsoft.com/office/drawing/2014/main" id="{9C710C42-92B7-DD3B-BCA9-C7D4CBCF9E89}"/>
              </a:ext>
            </a:extLst>
          </p:cNvPr>
          <p:cNvSpPr>
            <a:spLocks noGrp="1"/>
          </p:cNvSpPr>
          <p:nvPr>
            <p:ph type="sldNum" sz="quarter" idx="4294967295"/>
          </p:nvPr>
        </p:nvSpPr>
        <p:spPr>
          <a:xfrm>
            <a:off x="118431" y="4868862"/>
            <a:ext cx="719470" cy="274638"/>
          </a:xfrm>
        </p:spPr>
        <p:txBody>
          <a:bodyPr/>
          <a:lstStyle/>
          <a:p>
            <a:pPr>
              <a:spcAft>
                <a:spcPts val="600"/>
              </a:spcAft>
            </a:pPr>
            <a:fld id="{DA86648E-21C2-4E4D-995E-31FFBD2E87B9}" type="slidenum">
              <a:rPr lang="x-none" altLang="x-none" smtClean="0"/>
              <a:pPr>
                <a:spcAft>
                  <a:spcPts val="600"/>
                </a:spcAft>
              </a:pPr>
              <a:t>15</a:t>
            </a:fld>
            <a:endParaRPr lang="en-US" altLang="x-none"/>
          </a:p>
        </p:txBody>
      </p:sp>
    </p:spTree>
    <p:extLst>
      <p:ext uri="{BB962C8B-B14F-4D97-AF65-F5344CB8AC3E}">
        <p14:creationId xmlns:p14="http://schemas.microsoft.com/office/powerpoint/2010/main" val="2517414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21FA1-B79E-B054-EF09-C699A09D88DF}"/>
              </a:ext>
            </a:extLst>
          </p:cNvPr>
          <p:cNvPicPr>
            <a:picLocks noChangeAspect="1"/>
          </p:cNvPicPr>
          <p:nvPr/>
        </p:nvPicPr>
        <p:blipFill>
          <a:blip r:embed="rId2"/>
          <a:stretch>
            <a:fillRect/>
          </a:stretch>
        </p:blipFill>
        <p:spPr>
          <a:xfrm>
            <a:off x="962951" y="744361"/>
            <a:ext cx="7180971" cy="4118921"/>
          </a:xfrm>
          <a:prstGeom prst="rect">
            <a:avLst/>
          </a:prstGeom>
          <a:noFill/>
        </p:spPr>
      </p:pic>
      <p:sp>
        <p:nvSpPr>
          <p:cNvPr id="2" name="Title 1">
            <a:extLst>
              <a:ext uri="{FF2B5EF4-FFF2-40B4-BE49-F238E27FC236}">
                <a16:creationId xmlns:a16="http://schemas.microsoft.com/office/drawing/2014/main" id="{BAE248F1-0726-FB20-2FDA-2126BB2A8572}"/>
              </a:ext>
            </a:extLst>
          </p:cNvPr>
          <p:cNvSpPr>
            <a:spLocks noGrp="1"/>
          </p:cNvSpPr>
          <p:nvPr>
            <p:ph type="title"/>
          </p:nvPr>
        </p:nvSpPr>
        <p:spPr>
          <a:xfrm>
            <a:off x="407992" y="375579"/>
            <a:ext cx="8299549" cy="290849"/>
          </a:xfrm>
        </p:spPr>
        <p:txBody>
          <a:bodyPr wrap="square" anchor="b">
            <a:normAutofit/>
          </a:bodyPr>
          <a:lstStyle/>
          <a:p>
            <a:r>
              <a:rPr lang="en-US"/>
              <a:t>Nausea Vomiting Group: INVR Mean Scores  </a:t>
            </a:r>
          </a:p>
        </p:txBody>
      </p:sp>
      <p:sp>
        <p:nvSpPr>
          <p:cNvPr id="4" name="Slide Number Placeholder 3" hidden="1">
            <a:extLst>
              <a:ext uri="{FF2B5EF4-FFF2-40B4-BE49-F238E27FC236}">
                <a16:creationId xmlns:a16="http://schemas.microsoft.com/office/drawing/2014/main" id="{BC2AD1FD-0FA8-FB3B-8AFF-28DFFF2DFB23}"/>
              </a:ext>
            </a:extLst>
          </p:cNvPr>
          <p:cNvSpPr>
            <a:spLocks noGrp="1"/>
          </p:cNvSpPr>
          <p:nvPr>
            <p:ph type="sldNum" sz="quarter" idx="4294967295"/>
          </p:nvPr>
        </p:nvSpPr>
        <p:spPr>
          <a:xfrm>
            <a:off x="118431" y="4868862"/>
            <a:ext cx="719470" cy="274638"/>
          </a:xfrm>
        </p:spPr>
        <p:txBody>
          <a:bodyPr/>
          <a:lstStyle/>
          <a:p>
            <a:pPr>
              <a:spcAft>
                <a:spcPts val="600"/>
              </a:spcAft>
            </a:pPr>
            <a:fld id="{DA86648E-21C2-4E4D-995E-31FFBD2E87B9}" type="slidenum">
              <a:rPr lang="x-none" altLang="x-none" smtClean="0"/>
              <a:pPr>
                <a:spcAft>
                  <a:spcPts val="600"/>
                </a:spcAft>
              </a:pPr>
              <a:t>16</a:t>
            </a:fld>
            <a:endParaRPr lang="en-US" altLang="x-none"/>
          </a:p>
        </p:txBody>
      </p:sp>
    </p:spTree>
    <p:extLst>
      <p:ext uri="{BB962C8B-B14F-4D97-AF65-F5344CB8AC3E}">
        <p14:creationId xmlns:p14="http://schemas.microsoft.com/office/powerpoint/2010/main" val="130779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7B2923-CAF0-5655-38AB-637354448503}"/>
              </a:ext>
            </a:extLst>
          </p:cNvPr>
          <p:cNvSpPr>
            <a:spLocks noGrp="1"/>
          </p:cNvSpPr>
          <p:nvPr>
            <p:ph type="sldNum" sz="quarter" idx="12"/>
          </p:nvPr>
        </p:nvSpPr>
        <p:spPr>
          <a:xfrm>
            <a:off x="118431" y="4868862"/>
            <a:ext cx="719470" cy="274638"/>
          </a:xfrm>
        </p:spPr>
        <p:txBody>
          <a:bodyPr wrap="square" anchor="ctr">
            <a:normAutofit/>
          </a:bodyPr>
          <a:lstStyle/>
          <a:p>
            <a:pPr>
              <a:spcAft>
                <a:spcPts val="600"/>
              </a:spcAft>
            </a:pPr>
            <a:fld id="{DA86648E-21C2-4E4D-995E-31FFBD2E87B9}" type="slidenum">
              <a:rPr lang="x-none" altLang="x-none" smtClean="0"/>
              <a:pPr>
                <a:spcAft>
                  <a:spcPts val="600"/>
                </a:spcAft>
              </a:pPr>
              <a:t>17</a:t>
            </a:fld>
            <a:endParaRPr lang="en-US" altLang="x-none"/>
          </a:p>
        </p:txBody>
      </p:sp>
      <p:sp>
        <p:nvSpPr>
          <p:cNvPr id="2" name="Title 1">
            <a:extLst>
              <a:ext uri="{FF2B5EF4-FFF2-40B4-BE49-F238E27FC236}">
                <a16:creationId xmlns:a16="http://schemas.microsoft.com/office/drawing/2014/main" id="{88FA32B7-D292-356E-A8ED-39901E6B9D27}"/>
              </a:ext>
            </a:extLst>
          </p:cNvPr>
          <p:cNvSpPr>
            <a:spLocks noGrp="1"/>
          </p:cNvSpPr>
          <p:nvPr>
            <p:ph type="title"/>
          </p:nvPr>
        </p:nvSpPr>
        <p:spPr>
          <a:xfrm>
            <a:off x="407992" y="375579"/>
            <a:ext cx="8328016" cy="290849"/>
          </a:xfrm>
        </p:spPr>
        <p:txBody>
          <a:bodyPr wrap="square" anchor="b">
            <a:normAutofit/>
          </a:bodyPr>
          <a:lstStyle/>
          <a:p>
            <a:r>
              <a:rPr lang="en-US"/>
              <a:t>Magnet Document &amp; Site Visit</a:t>
            </a:r>
          </a:p>
        </p:txBody>
      </p:sp>
      <p:graphicFrame>
        <p:nvGraphicFramePr>
          <p:cNvPr id="6" name="Text Placeholder 2">
            <a:extLst>
              <a:ext uri="{FF2B5EF4-FFF2-40B4-BE49-F238E27FC236}">
                <a16:creationId xmlns:a16="http://schemas.microsoft.com/office/drawing/2014/main" id="{75579AC0-776D-5A72-7AC6-B2E50BA3DC0B}"/>
              </a:ext>
            </a:extLst>
          </p:cNvPr>
          <p:cNvGraphicFramePr/>
          <p:nvPr>
            <p:extLst>
              <p:ext uri="{D42A27DB-BD31-4B8C-83A1-F6EECF244321}">
                <p14:modId xmlns:p14="http://schemas.microsoft.com/office/powerpoint/2010/main" val="3613139125"/>
              </p:ext>
            </p:extLst>
          </p:nvPr>
        </p:nvGraphicFramePr>
        <p:xfrm>
          <a:off x="407991" y="666428"/>
          <a:ext cx="8328017" cy="38748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6" name="Picture 35" descr="A green sign with white text&#10;&#10;Description automatically generated">
            <a:extLst>
              <a:ext uri="{FF2B5EF4-FFF2-40B4-BE49-F238E27FC236}">
                <a16:creationId xmlns:a16="http://schemas.microsoft.com/office/drawing/2014/main" id="{A17939B1-F03B-D3F8-0545-82F18E7F1033}"/>
              </a:ext>
            </a:extLst>
          </p:cNvPr>
          <p:cNvPicPr>
            <a:picLocks noChangeAspect="1"/>
          </p:cNvPicPr>
          <p:nvPr/>
        </p:nvPicPr>
        <p:blipFill>
          <a:blip r:embed="rId8"/>
          <a:stretch>
            <a:fillRect/>
          </a:stretch>
        </p:blipFill>
        <p:spPr>
          <a:xfrm>
            <a:off x="5786582" y="1283814"/>
            <a:ext cx="3354078" cy="2567342"/>
          </a:xfrm>
          <a:prstGeom prst="rect">
            <a:avLst/>
          </a:prstGeom>
        </p:spPr>
      </p:pic>
    </p:spTree>
    <p:extLst>
      <p:ext uri="{BB962C8B-B14F-4D97-AF65-F5344CB8AC3E}">
        <p14:creationId xmlns:p14="http://schemas.microsoft.com/office/powerpoint/2010/main" val="2165695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96BBE-1D95-6EF6-218E-94719EE9765A}"/>
              </a:ext>
            </a:extLst>
          </p:cNvPr>
          <p:cNvSpPr>
            <a:spLocks noGrp="1"/>
          </p:cNvSpPr>
          <p:nvPr>
            <p:ph type="title"/>
          </p:nvPr>
        </p:nvSpPr>
        <p:spPr/>
        <p:txBody>
          <a:bodyPr/>
          <a:lstStyle/>
          <a:p>
            <a:r>
              <a:rPr lang="en-US">
                <a:latin typeface="Franklin Gothic Medium"/>
              </a:rPr>
              <a:t>Implications</a:t>
            </a:r>
            <a:endParaRPr lang="en-US"/>
          </a:p>
        </p:txBody>
      </p:sp>
      <p:sp>
        <p:nvSpPr>
          <p:cNvPr id="3" name="Text Placeholder 2">
            <a:extLst>
              <a:ext uri="{FF2B5EF4-FFF2-40B4-BE49-F238E27FC236}">
                <a16:creationId xmlns:a16="http://schemas.microsoft.com/office/drawing/2014/main" id="{8FB91108-51BA-DE25-D0DE-27555BA9C1A4}"/>
              </a:ext>
            </a:extLst>
          </p:cNvPr>
          <p:cNvSpPr>
            <a:spLocks noGrp="1"/>
          </p:cNvSpPr>
          <p:nvPr>
            <p:ph type="body" sz="quarter" idx="11"/>
          </p:nvPr>
        </p:nvSpPr>
        <p:spPr/>
        <p:txBody>
          <a:bodyPr/>
          <a:lstStyle/>
          <a:p>
            <a:r>
              <a:rPr lang="en-US" sz="1600">
                <a:solidFill>
                  <a:schemeClr val="tx1"/>
                </a:solidFill>
              </a:rPr>
              <a:t>Findings demonstrated safety and high satisfaction </a:t>
            </a:r>
          </a:p>
          <a:p>
            <a:r>
              <a:rPr lang="en-US" sz="1600">
                <a:solidFill>
                  <a:schemeClr val="tx1"/>
                </a:solidFill>
              </a:rPr>
              <a:t> Nonsignificant symptom differences between intervention and control </a:t>
            </a:r>
          </a:p>
          <a:p>
            <a:pPr lvl="1"/>
            <a:r>
              <a:rPr lang="en-US" sz="1600">
                <a:solidFill>
                  <a:schemeClr val="tx1"/>
                </a:solidFill>
              </a:rPr>
              <a:t>High acuity </a:t>
            </a:r>
          </a:p>
          <a:p>
            <a:pPr lvl="1"/>
            <a:r>
              <a:rPr lang="en-US" sz="1600">
                <a:solidFill>
                  <a:schemeClr val="tx1"/>
                </a:solidFill>
              </a:rPr>
              <a:t>Participant compliance with patch changes.</a:t>
            </a:r>
          </a:p>
          <a:p>
            <a:r>
              <a:rPr lang="en-US" sz="1600">
                <a:solidFill>
                  <a:schemeClr val="tx1"/>
                </a:solidFill>
              </a:rPr>
              <a:t>Findings support aromatherapy as a safe complimentary treatment for symptom management </a:t>
            </a:r>
          </a:p>
          <a:p>
            <a:r>
              <a:rPr lang="en-US" sz="1600">
                <a:solidFill>
                  <a:schemeClr val="tx1"/>
                </a:solidFill>
              </a:rPr>
              <a:t>Healthcare organizations should consider nurse-led complimentary therapies such as aromatherapy to improve the overall patient experience. </a:t>
            </a:r>
          </a:p>
          <a:p>
            <a:r>
              <a:rPr lang="en-US" sz="1600">
                <a:solidFill>
                  <a:schemeClr val="tx1"/>
                </a:solidFill>
              </a:rPr>
              <a:t>Team approach enabled clinical nurse to be a PI on RCT.</a:t>
            </a:r>
          </a:p>
        </p:txBody>
      </p:sp>
      <p:sp>
        <p:nvSpPr>
          <p:cNvPr id="4" name="Slide Number Placeholder 3">
            <a:extLst>
              <a:ext uri="{FF2B5EF4-FFF2-40B4-BE49-F238E27FC236}">
                <a16:creationId xmlns:a16="http://schemas.microsoft.com/office/drawing/2014/main" id="{94EA0B84-5B5E-8447-666E-BF60123C9B8D}"/>
              </a:ext>
            </a:extLst>
          </p:cNvPr>
          <p:cNvSpPr>
            <a:spLocks noGrp="1"/>
          </p:cNvSpPr>
          <p:nvPr>
            <p:ph type="sldNum" sz="quarter" idx="12"/>
          </p:nvPr>
        </p:nvSpPr>
        <p:spPr/>
        <p:txBody>
          <a:bodyPr/>
          <a:lstStyle/>
          <a:p>
            <a:fld id="{DA86648E-21C2-4E4D-995E-31FFBD2E87B9}" type="slidenum">
              <a:rPr lang="x-none" altLang="x-none" smtClean="0"/>
              <a:pPr/>
              <a:t>18</a:t>
            </a:fld>
            <a:endParaRPr lang="en-US" altLang="x-none"/>
          </a:p>
        </p:txBody>
      </p:sp>
    </p:spTree>
    <p:extLst>
      <p:ext uri="{BB962C8B-B14F-4D97-AF65-F5344CB8AC3E}">
        <p14:creationId xmlns:p14="http://schemas.microsoft.com/office/powerpoint/2010/main" val="2123555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3B9EF3-A591-DD90-2DBE-54C28177BD44}"/>
              </a:ext>
            </a:extLst>
          </p:cNvPr>
          <p:cNvSpPr>
            <a:spLocks noGrp="1"/>
          </p:cNvSpPr>
          <p:nvPr>
            <p:ph type="sldNum" sz="quarter" idx="12"/>
          </p:nvPr>
        </p:nvSpPr>
        <p:spPr>
          <a:xfrm>
            <a:off x="118431" y="4868862"/>
            <a:ext cx="719470" cy="274638"/>
          </a:xfrm>
        </p:spPr>
        <p:txBody>
          <a:bodyPr wrap="square" anchor="ctr">
            <a:normAutofit/>
          </a:bodyPr>
          <a:lstStyle/>
          <a:p>
            <a:pPr>
              <a:spcAft>
                <a:spcPts val="600"/>
              </a:spcAft>
            </a:pPr>
            <a:fld id="{DA86648E-21C2-4E4D-995E-31FFBD2E87B9}" type="slidenum">
              <a:rPr lang="x-none" altLang="x-none" smtClean="0"/>
              <a:pPr>
                <a:spcAft>
                  <a:spcPts val="600"/>
                </a:spcAft>
              </a:pPr>
              <a:t>19</a:t>
            </a:fld>
            <a:endParaRPr lang="en-US" altLang="x-none"/>
          </a:p>
        </p:txBody>
      </p:sp>
      <p:pic>
        <p:nvPicPr>
          <p:cNvPr id="6" name="Picture 5" descr="Wooden blocks with question marks">
            <a:extLst>
              <a:ext uri="{FF2B5EF4-FFF2-40B4-BE49-F238E27FC236}">
                <a16:creationId xmlns:a16="http://schemas.microsoft.com/office/drawing/2014/main" id="{1C11AB3B-E319-DF8B-C1D7-1B578DCC9B6A}"/>
              </a:ext>
            </a:extLst>
          </p:cNvPr>
          <p:cNvPicPr>
            <a:picLocks noChangeAspect="1"/>
          </p:cNvPicPr>
          <p:nvPr/>
        </p:nvPicPr>
        <p:blipFill rotWithShape="1">
          <a:blip r:embed="rId3">
            <a:extLst>
              <a:ext uri="{28A0092B-C50C-407E-A947-70E740481C1C}">
                <a14:useLocalDpi xmlns:a14="http://schemas.microsoft.com/office/drawing/2010/main" val="0"/>
              </a:ext>
            </a:extLst>
          </a:blip>
          <a:srcRect t="19431" b="10865"/>
          <a:stretch/>
        </p:blipFill>
        <p:spPr>
          <a:xfrm>
            <a:off x="407991" y="666428"/>
            <a:ext cx="8328017" cy="3874853"/>
          </a:xfrm>
          <a:prstGeom prst="rect">
            <a:avLst/>
          </a:prstGeom>
          <a:noFill/>
          <a:ln>
            <a:noFill/>
          </a:ln>
        </p:spPr>
      </p:pic>
      <p:sp>
        <p:nvSpPr>
          <p:cNvPr id="2" name="Title 1">
            <a:extLst>
              <a:ext uri="{FF2B5EF4-FFF2-40B4-BE49-F238E27FC236}">
                <a16:creationId xmlns:a16="http://schemas.microsoft.com/office/drawing/2014/main" id="{2A5D2B37-7EB2-2B26-F085-1752A959533F}"/>
              </a:ext>
            </a:extLst>
          </p:cNvPr>
          <p:cNvSpPr>
            <a:spLocks noGrp="1"/>
          </p:cNvSpPr>
          <p:nvPr>
            <p:ph type="title"/>
          </p:nvPr>
        </p:nvSpPr>
        <p:spPr>
          <a:xfrm>
            <a:off x="407992" y="375579"/>
            <a:ext cx="8328016" cy="290849"/>
          </a:xfrm>
        </p:spPr>
        <p:txBody>
          <a:bodyPr wrap="square" anchor="b">
            <a:normAutofit/>
          </a:bodyPr>
          <a:lstStyle/>
          <a:p>
            <a:r>
              <a:rPr lang="en-US"/>
              <a:t>Questions</a:t>
            </a:r>
          </a:p>
        </p:txBody>
      </p:sp>
    </p:spTree>
    <p:extLst>
      <p:ext uri="{BB962C8B-B14F-4D97-AF65-F5344CB8AC3E}">
        <p14:creationId xmlns:p14="http://schemas.microsoft.com/office/powerpoint/2010/main" val="3504460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health care company&#10;&#10;Description automatically generated">
            <a:extLst>
              <a:ext uri="{FF2B5EF4-FFF2-40B4-BE49-F238E27FC236}">
                <a16:creationId xmlns:a16="http://schemas.microsoft.com/office/drawing/2014/main" id="{E76BCB0F-4AE7-2D61-75B8-6F5EC36D2C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2031939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CC8BF8-0CE6-C83F-8600-29D363E98A19}"/>
              </a:ext>
            </a:extLst>
          </p:cNvPr>
          <p:cNvSpPr>
            <a:spLocks noGrp="1"/>
          </p:cNvSpPr>
          <p:nvPr>
            <p:ph type="sldNum" sz="quarter" idx="12"/>
          </p:nvPr>
        </p:nvSpPr>
        <p:spPr>
          <a:xfrm>
            <a:off x="118431" y="4868862"/>
            <a:ext cx="719470" cy="274638"/>
          </a:xfrm>
        </p:spPr>
        <p:txBody>
          <a:bodyPr wrap="square" anchor="ctr">
            <a:normAutofit/>
          </a:bodyPr>
          <a:lstStyle/>
          <a:p>
            <a:pPr>
              <a:spcAft>
                <a:spcPts val="600"/>
              </a:spcAft>
            </a:pPr>
            <a:fld id="{DA86648E-21C2-4E4D-995E-31FFBD2E87B9}" type="slidenum">
              <a:rPr lang="x-none" altLang="x-none" smtClean="0"/>
              <a:pPr>
                <a:spcAft>
                  <a:spcPts val="600"/>
                </a:spcAft>
              </a:pPr>
              <a:t>3</a:t>
            </a:fld>
            <a:endParaRPr lang="en-US" altLang="x-none"/>
          </a:p>
        </p:txBody>
      </p:sp>
      <p:sp>
        <p:nvSpPr>
          <p:cNvPr id="7" name="Text Placeholder 6">
            <a:extLst>
              <a:ext uri="{FF2B5EF4-FFF2-40B4-BE49-F238E27FC236}">
                <a16:creationId xmlns:a16="http://schemas.microsoft.com/office/drawing/2014/main" id="{7E75C73D-80BD-426E-12AD-41BC58C448FB}"/>
              </a:ext>
            </a:extLst>
          </p:cNvPr>
          <p:cNvSpPr>
            <a:spLocks noGrp="1"/>
          </p:cNvSpPr>
          <p:nvPr>
            <p:ph idx="1"/>
          </p:nvPr>
        </p:nvSpPr>
        <p:spPr>
          <a:xfrm>
            <a:off x="407991" y="666428"/>
            <a:ext cx="8328017" cy="4732103"/>
          </a:xfrm>
        </p:spPr>
        <p:txBody>
          <a:bodyPr wrap="square" anchor="t">
            <a:normAutofit/>
          </a:bodyPr>
          <a:lstStyle/>
          <a:p>
            <a:r>
              <a:rPr lang="en-US" sz="1400" b="0" i="0">
                <a:solidFill>
                  <a:schemeClr val="tx1"/>
                </a:solidFill>
                <a:effectLst/>
              </a:rPr>
              <a:t>Symptom burden is a challenge for patients receiving chemotherapy.</a:t>
            </a:r>
          </a:p>
          <a:p>
            <a:pPr lvl="1">
              <a:buClr>
                <a:srgbClr val="A1A1A4"/>
              </a:buClr>
            </a:pPr>
            <a:r>
              <a:rPr lang="en-US" sz="1400">
                <a:solidFill>
                  <a:schemeClr val="tx1"/>
                </a:solidFill>
              </a:rPr>
              <a:t>Chemo-induced nausea, vomiting, &amp; retching (CINVR)</a:t>
            </a:r>
          </a:p>
          <a:p>
            <a:pPr lvl="1">
              <a:buClr>
                <a:srgbClr val="A1A1A4"/>
              </a:buClr>
            </a:pPr>
            <a:r>
              <a:rPr lang="en-US" sz="1400">
                <a:solidFill>
                  <a:schemeClr val="tx1"/>
                </a:solidFill>
              </a:rPr>
              <a:t>Anxiety</a:t>
            </a:r>
          </a:p>
          <a:p>
            <a:r>
              <a:rPr lang="en-US" sz="1400">
                <a:solidFill>
                  <a:schemeClr val="tx1"/>
                </a:solidFill>
              </a:rPr>
              <a:t>H</a:t>
            </a:r>
            <a:r>
              <a:rPr lang="en-US" sz="1400" b="0" i="0">
                <a:solidFill>
                  <a:schemeClr val="tx1"/>
                </a:solidFill>
                <a:effectLst/>
              </a:rPr>
              <a:t>ematopoietic stem cell transplant (HSCT) patients may experience a higher symptom burden</a:t>
            </a:r>
            <a:r>
              <a:rPr lang="en-US" sz="1400">
                <a:solidFill>
                  <a:schemeClr val="tx1"/>
                </a:solidFill>
              </a:rPr>
              <a:t>.</a:t>
            </a:r>
            <a:endParaRPr lang="en-US" sz="1400" b="0" i="0">
              <a:solidFill>
                <a:schemeClr val="tx1"/>
              </a:solidFill>
              <a:effectLst/>
            </a:endParaRPr>
          </a:p>
          <a:p>
            <a:pPr lvl="1"/>
            <a:r>
              <a:rPr lang="en-US" sz="1400">
                <a:solidFill>
                  <a:schemeClr val="tx1"/>
                </a:solidFill>
              </a:rPr>
              <a:t>G</a:t>
            </a:r>
            <a:r>
              <a:rPr lang="en-US" sz="1400" b="0" i="0">
                <a:solidFill>
                  <a:schemeClr val="tx1"/>
                </a:solidFill>
                <a:effectLst/>
              </a:rPr>
              <a:t>reater than 90% are likely to experience emesis despite the use of anti-emetics (1). </a:t>
            </a:r>
          </a:p>
          <a:p>
            <a:pPr lvl="1"/>
            <a:r>
              <a:rPr lang="en-US" sz="1400">
                <a:solidFill>
                  <a:schemeClr val="tx1"/>
                </a:solidFill>
                <a:effectLst/>
              </a:rPr>
              <a:t>Anxiety is </a:t>
            </a:r>
            <a:r>
              <a:rPr lang="en-US" sz="1400">
                <a:solidFill>
                  <a:schemeClr val="tx1"/>
                </a:solidFill>
              </a:rPr>
              <a:t>a </a:t>
            </a:r>
            <a:r>
              <a:rPr lang="en-US" sz="1400">
                <a:solidFill>
                  <a:schemeClr val="tx1"/>
                </a:solidFill>
                <a:effectLst/>
              </a:rPr>
              <a:t>common symptom (2) due to prolonged hospitalization.</a:t>
            </a:r>
            <a:endParaRPr lang="en-US" sz="1400" b="0" i="0">
              <a:solidFill>
                <a:schemeClr val="tx1"/>
              </a:solidFill>
              <a:effectLst/>
            </a:endParaRPr>
          </a:p>
          <a:p>
            <a:r>
              <a:rPr lang="en-US" sz="1400">
                <a:solidFill>
                  <a:schemeClr val="tx1"/>
                </a:solidFill>
              </a:rPr>
              <a:t>I</a:t>
            </a:r>
            <a:r>
              <a:rPr lang="en-US" sz="1400" b="0" i="0">
                <a:solidFill>
                  <a:schemeClr val="tx1"/>
                </a:solidFill>
                <a:effectLst/>
              </a:rPr>
              <a:t>nhaled aromatherapy with essential oils have been used to decrease nausea/vomiting and anxiety in the general oncology population (3,4).</a:t>
            </a:r>
          </a:p>
          <a:p>
            <a:r>
              <a:rPr lang="en-US" sz="1400" b="0" i="0">
                <a:solidFill>
                  <a:schemeClr val="tx1"/>
                </a:solidFill>
                <a:effectLst/>
              </a:rPr>
              <a:t>Research is needed to understand the potential benefit of aromatherapy for patients receiving HSCT.</a:t>
            </a:r>
            <a:endParaRPr lang="en-US" sz="1400">
              <a:solidFill>
                <a:schemeClr val="tx1"/>
              </a:solidFill>
            </a:endParaRPr>
          </a:p>
        </p:txBody>
      </p:sp>
      <p:sp>
        <p:nvSpPr>
          <p:cNvPr id="6" name="Title 5">
            <a:extLst>
              <a:ext uri="{FF2B5EF4-FFF2-40B4-BE49-F238E27FC236}">
                <a16:creationId xmlns:a16="http://schemas.microsoft.com/office/drawing/2014/main" id="{5116D20B-BC07-FDC7-BCD4-5C806B98A9CD}"/>
              </a:ext>
            </a:extLst>
          </p:cNvPr>
          <p:cNvSpPr>
            <a:spLocks noGrp="1"/>
          </p:cNvSpPr>
          <p:nvPr>
            <p:ph type="title"/>
          </p:nvPr>
        </p:nvSpPr>
        <p:spPr>
          <a:xfrm>
            <a:off x="407992" y="375579"/>
            <a:ext cx="8328016" cy="290849"/>
          </a:xfrm>
        </p:spPr>
        <p:txBody>
          <a:bodyPr wrap="square" anchor="b">
            <a:normAutofit/>
          </a:bodyPr>
          <a:lstStyle/>
          <a:p>
            <a:r>
              <a:rPr lang="en-US"/>
              <a:t>Background</a:t>
            </a:r>
          </a:p>
        </p:txBody>
      </p:sp>
      <p:sp>
        <p:nvSpPr>
          <p:cNvPr id="3" name="TextBox 2">
            <a:extLst>
              <a:ext uri="{FF2B5EF4-FFF2-40B4-BE49-F238E27FC236}">
                <a16:creationId xmlns:a16="http://schemas.microsoft.com/office/drawing/2014/main" id="{8A0431BC-997F-35A6-1F24-2CA5B04FB7A2}"/>
              </a:ext>
            </a:extLst>
          </p:cNvPr>
          <p:cNvSpPr txBox="1"/>
          <p:nvPr/>
        </p:nvSpPr>
        <p:spPr>
          <a:xfrm>
            <a:off x="372341" y="3931226"/>
            <a:ext cx="8676409" cy="10704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0"/>
              </a:spcAft>
            </a:pPr>
            <a:r>
              <a:rPr lang="en-US" sz="900" noProof="1">
                <a:latin typeface="Franklin Gothic Book"/>
                <a:cs typeface="Arial"/>
              </a:rPr>
              <a:t>(1) Faiman, B. (2016). BMTCN certification review manual Pittsburgh, PA: Oncology Nursing Society.</a:t>
            </a:r>
            <a:endParaRPr lang="en-US" sz="900" noProof="1"/>
          </a:p>
          <a:p>
            <a:pPr>
              <a:spcBef>
                <a:spcPts val="0"/>
              </a:spcBef>
              <a:spcAft>
                <a:spcPts val="0"/>
              </a:spcAft>
            </a:pPr>
            <a:r>
              <a:rPr lang="en-US" sz="900" noProof="1">
                <a:latin typeface="Franklin Gothic Book"/>
                <a:cs typeface="Arial"/>
              </a:rPr>
              <a:t>(2) Seo, H. J., Baek, Y. G., Cho, B. S., Kim, T. S., Um, Y. H., &amp; Chae, J. H. (2019). Anxiety and Depression of the Patients with Hematological Malignancies during Hospitalization for Hematopoietic Stem Cell Transplantation. Psychiatry Investig, 16(10), 751-758. doi:10.30773/pi.2019.07.12</a:t>
            </a:r>
          </a:p>
          <a:p>
            <a:pPr>
              <a:spcBef>
                <a:spcPts val="0"/>
              </a:spcBef>
              <a:spcAft>
                <a:spcPts val="0"/>
              </a:spcAft>
            </a:pPr>
            <a:r>
              <a:rPr lang="en-US" sz="900" noProof="1">
                <a:latin typeface="Franklin Gothic Book"/>
                <a:cs typeface="Arial"/>
              </a:rPr>
              <a:t>(3) Farahani, M. A., Afsargharehbagh, R., Marandi, F., Moradi, M., Hashemi, S.-M., Moghadam, M. P., &amp; Balouchi, A. (2019). Effect of aromatherapy on cancer complications: A systematic review. doi:10.1016/j.ctim.2019.08.003</a:t>
            </a:r>
          </a:p>
          <a:p>
            <a:pPr>
              <a:spcBef>
                <a:spcPts val="0"/>
              </a:spcBef>
              <a:spcAft>
                <a:spcPts val="0"/>
              </a:spcAft>
            </a:pPr>
            <a:r>
              <a:rPr lang="en-US" sz="900" noProof="1">
                <a:latin typeface="Franklin Gothic Book"/>
                <a:cs typeface="Arial"/>
              </a:rPr>
              <a:t>(4) Keyhanmehr, A. S., Kolouri, S., Heydarirad, G., Mofid, B., &amp; Mosavat, S. H. (2018). Aromatherapy for the management of cancer 2complications: A narrative review. Complementary Therapies in Clinical Practice. doi:10.1016/j.ctcp.2018.02.009</a:t>
            </a:r>
            <a:endParaRPr lang="en-US" sz="900" noProof="1">
              <a:cs typeface="Arial"/>
            </a:endParaRPr>
          </a:p>
        </p:txBody>
      </p:sp>
    </p:spTree>
    <p:extLst>
      <p:ext uri="{BB962C8B-B14F-4D97-AF65-F5344CB8AC3E}">
        <p14:creationId xmlns:p14="http://schemas.microsoft.com/office/powerpoint/2010/main" val="1209152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EBC96D-0CF2-5647-B10F-67B144C59366}"/>
              </a:ext>
            </a:extLst>
          </p:cNvPr>
          <p:cNvSpPr>
            <a:spLocks noGrp="1"/>
          </p:cNvSpPr>
          <p:nvPr>
            <p:ph type="sldNum" sz="quarter" idx="12"/>
          </p:nvPr>
        </p:nvSpPr>
        <p:spPr>
          <a:xfrm>
            <a:off x="118431" y="4868862"/>
            <a:ext cx="719470" cy="274638"/>
          </a:xfrm>
        </p:spPr>
        <p:txBody>
          <a:bodyPr wrap="square" anchor="ctr">
            <a:normAutofit/>
          </a:bodyPr>
          <a:lstStyle/>
          <a:p>
            <a:pPr>
              <a:spcAft>
                <a:spcPts val="600"/>
              </a:spcAft>
            </a:pPr>
            <a:fld id="{DA86648E-21C2-4E4D-995E-31FFBD2E87B9}" type="slidenum">
              <a:rPr lang="x-none" altLang="x-none" smtClean="0"/>
              <a:pPr>
                <a:spcAft>
                  <a:spcPts val="600"/>
                </a:spcAft>
              </a:pPr>
              <a:t>4</a:t>
            </a:fld>
            <a:endParaRPr lang="en-US" altLang="x-none"/>
          </a:p>
        </p:txBody>
      </p:sp>
      <p:sp>
        <p:nvSpPr>
          <p:cNvPr id="2" name="Title 1">
            <a:extLst>
              <a:ext uri="{FF2B5EF4-FFF2-40B4-BE49-F238E27FC236}">
                <a16:creationId xmlns:a16="http://schemas.microsoft.com/office/drawing/2014/main" id="{3CAF6EEF-EAE1-26CF-A5FB-F300622CBBED}"/>
              </a:ext>
            </a:extLst>
          </p:cNvPr>
          <p:cNvSpPr>
            <a:spLocks noGrp="1"/>
          </p:cNvSpPr>
          <p:nvPr>
            <p:ph type="title"/>
          </p:nvPr>
        </p:nvSpPr>
        <p:spPr>
          <a:xfrm>
            <a:off x="407992" y="375579"/>
            <a:ext cx="8328016" cy="290849"/>
          </a:xfrm>
        </p:spPr>
        <p:txBody>
          <a:bodyPr wrap="square" anchor="b">
            <a:normAutofit/>
          </a:bodyPr>
          <a:lstStyle/>
          <a:p>
            <a:r>
              <a:rPr lang="en-US"/>
              <a:t>Research Team</a:t>
            </a:r>
          </a:p>
        </p:txBody>
      </p:sp>
      <p:graphicFrame>
        <p:nvGraphicFramePr>
          <p:cNvPr id="5" name="Diagram 4">
            <a:extLst>
              <a:ext uri="{FF2B5EF4-FFF2-40B4-BE49-F238E27FC236}">
                <a16:creationId xmlns:a16="http://schemas.microsoft.com/office/drawing/2014/main" id="{0CE14E22-DE5C-9DC3-7402-8B65B6F0D253}"/>
              </a:ext>
            </a:extLst>
          </p:cNvPr>
          <p:cNvGraphicFramePr/>
          <p:nvPr>
            <p:extLst>
              <p:ext uri="{D42A27DB-BD31-4B8C-83A1-F6EECF244321}">
                <p14:modId xmlns:p14="http://schemas.microsoft.com/office/powerpoint/2010/main" val="1248166765"/>
              </p:ext>
            </p:extLst>
          </p:nvPr>
        </p:nvGraphicFramePr>
        <p:xfrm>
          <a:off x="407991" y="666428"/>
          <a:ext cx="8328017" cy="38748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7589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psychological factors&#10;&#10;Description automatically generated">
            <a:extLst>
              <a:ext uri="{FF2B5EF4-FFF2-40B4-BE49-F238E27FC236}">
                <a16:creationId xmlns:a16="http://schemas.microsoft.com/office/drawing/2014/main" id="{729ED595-3F48-0F36-79D1-EB56E36F2288}"/>
              </a:ext>
            </a:extLst>
          </p:cNvPr>
          <p:cNvPicPr>
            <a:picLocks noChangeAspect="1"/>
          </p:cNvPicPr>
          <p:nvPr/>
        </p:nvPicPr>
        <p:blipFill>
          <a:blip r:embed="rId3"/>
          <a:stretch>
            <a:fillRect/>
          </a:stretch>
        </p:blipFill>
        <p:spPr>
          <a:xfrm>
            <a:off x="1708594" y="756494"/>
            <a:ext cx="5557764" cy="3719685"/>
          </a:xfrm>
          <a:prstGeom prst="rect">
            <a:avLst/>
          </a:prstGeom>
          <a:noFill/>
        </p:spPr>
      </p:pic>
      <p:sp>
        <p:nvSpPr>
          <p:cNvPr id="4" name="Slide Number Placeholder 3">
            <a:extLst>
              <a:ext uri="{FF2B5EF4-FFF2-40B4-BE49-F238E27FC236}">
                <a16:creationId xmlns:a16="http://schemas.microsoft.com/office/drawing/2014/main" id="{B1191A8E-A58E-AF0A-45DD-0C6A6B3717EE}"/>
              </a:ext>
            </a:extLst>
          </p:cNvPr>
          <p:cNvSpPr>
            <a:spLocks noGrp="1"/>
          </p:cNvSpPr>
          <p:nvPr>
            <p:ph type="sldNum" sz="quarter" idx="13"/>
          </p:nvPr>
        </p:nvSpPr>
        <p:spPr>
          <a:xfrm>
            <a:off x="118431" y="4868862"/>
            <a:ext cx="719470" cy="274638"/>
          </a:xfrm>
        </p:spPr>
        <p:txBody>
          <a:bodyPr wrap="square" anchor="ctr">
            <a:normAutofit/>
          </a:bodyPr>
          <a:lstStyle/>
          <a:p>
            <a:pPr>
              <a:spcAft>
                <a:spcPts val="600"/>
              </a:spcAft>
            </a:pPr>
            <a:fld id="{DA86648E-21C2-4E4D-995E-31FFBD2E87B9}" type="slidenum">
              <a:rPr lang="x-none" altLang="x-none" smtClean="0"/>
              <a:pPr>
                <a:spcAft>
                  <a:spcPts val="600"/>
                </a:spcAft>
              </a:pPr>
              <a:t>5</a:t>
            </a:fld>
            <a:endParaRPr lang="en-US" altLang="x-none"/>
          </a:p>
        </p:txBody>
      </p:sp>
      <p:sp>
        <p:nvSpPr>
          <p:cNvPr id="2" name="Title 1">
            <a:extLst>
              <a:ext uri="{FF2B5EF4-FFF2-40B4-BE49-F238E27FC236}">
                <a16:creationId xmlns:a16="http://schemas.microsoft.com/office/drawing/2014/main" id="{8C5C7E8E-0D2B-749C-E1E9-E312E6685DC5}"/>
              </a:ext>
            </a:extLst>
          </p:cNvPr>
          <p:cNvSpPr>
            <a:spLocks noGrp="1"/>
          </p:cNvSpPr>
          <p:nvPr>
            <p:ph type="title"/>
          </p:nvPr>
        </p:nvSpPr>
        <p:spPr>
          <a:xfrm>
            <a:off x="407992" y="375579"/>
            <a:ext cx="8299549" cy="290849"/>
          </a:xfrm>
        </p:spPr>
        <p:txBody>
          <a:bodyPr wrap="square" anchor="b">
            <a:normAutofit/>
          </a:bodyPr>
          <a:lstStyle/>
          <a:p>
            <a:r>
              <a:rPr lang="en-US">
                <a:latin typeface="Franklin Gothic Medium"/>
              </a:rPr>
              <a:t>Theory of Unpleasant Symptoms </a:t>
            </a:r>
            <a:endParaRPr lang="en-US"/>
          </a:p>
        </p:txBody>
      </p:sp>
      <p:sp>
        <p:nvSpPr>
          <p:cNvPr id="12" name="TextBox 11">
            <a:extLst>
              <a:ext uri="{FF2B5EF4-FFF2-40B4-BE49-F238E27FC236}">
                <a16:creationId xmlns:a16="http://schemas.microsoft.com/office/drawing/2014/main" id="{9B579CF9-5C6E-111B-9D78-545568CA9AA4}"/>
              </a:ext>
            </a:extLst>
          </p:cNvPr>
          <p:cNvSpPr txBox="1"/>
          <p:nvPr/>
        </p:nvSpPr>
        <p:spPr>
          <a:xfrm>
            <a:off x="744681" y="4658590"/>
            <a:ext cx="67454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Franklin Gothic Book"/>
                <a:cs typeface="Arial"/>
              </a:rPr>
              <a:t>Lenz, E. R., &amp; Pugh, L. C. (2014). The Theory of Unpleasant Symptoms In M. J. Smith &amp; P. R. Liehr (Eds.), Middle Range Theory for Nursing: Third Edition (Vol. 3rd ed., pp. 165-195). New York: Springer Publishing Company.</a:t>
            </a:r>
            <a:endParaRPr lang="en-US" sz="900">
              <a:cs typeface="Arial"/>
            </a:endParaRPr>
          </a:p>
        </p:txBody>
      </p:sp>
    </p:spTree>
    <p:extLst>
      <p:ext uri="{BB962C8B-B14F-4D97-AF65-F5344CB8AC3E}">
        <p14:creationId xmlns:p14="http://schemas.microsoft.com/office/powerpoint/2010/main" val="2666274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80936F-09FC-274C-F6CF-DF0BD8731B5D}"/>
              </a:ext>
            </a:extLst>
          </p:cNvPr>
          <p:cNvSpPr>
            <a:spLocks noGrp="1"/>
          </p:cNvSpPr>
          <p:nvPr>
            <p:ph type="sldNum" sz="quarter" idx="12"/>
          </p:nvPr>
        </p:nvSpPr>
        <p:spPr>
          <a:xfrm>
            <a:off x="118431" y="4868862"/>
            <a:ext cx="719470" cy="274638"/>
          </a:xfrm>
        </p:spPr>
        <p:txBody>
          <a:bodyPr wrap="square" anchor="ctr">
            <a:normAutofit/>
          </a:bodyPr>
          <a:lstStyle/>
          <a:p>
            <a:pPr>
              <a:spcAft>
                <a:spcPts val="600"/>
              </a:spcAft>
            </a:pPr>
            <a:fld id="{DA86648E-21C2-4E4D-995E-31FFBD2E87B9}" type="slidenum">
              <a:rPr lang="x-none" altLang="x-none" smtClean="0"/>
              <a:pPr>
                <a:spcAft>
                  <a:spcPts val="600"/>
                </a:spcAft>
              </a:pPr>
              <a:t>6</a:t>
            </a:fld>
            <a:endParaRPr lang="en-US" altLang="x-none"/>
          </a:p>
        </p:txBody>
      </p:sp>
      <p:pic>
        <p:nvPicPr>
          <p:cNvPr id="5" name="Picture 4" descr="A diagram of essential oils&#10;&#10;Description automatically generated">
            <a:extLst>
              <a:ext uri="{FF2B5EF4-FFF2-40B4-BE49-F238E27FC236}">
                <a16:creationId xmlns:a16="http://schemas.microsoft.com/office/drawing/2014/main" id="{E3803AE4-DD3F-3D5A-AA75-7576067C12C6}"/>
              </a:ext>
            </a:extLst>
          </p:cNvPr>
          <p:cNvPicPr>
            <a:picLocks noChangeAspect="1"/>
          </p:cNvPicPr>
          <p:nvPr/>
        </p:nvPicPr>
        <p:blipFill>
          <a:blip r:embed="rId3"/>
          <a:stretch>
            <a:fillRect/>
          </a:stretch>
        </p:blipFill>
        <p:spPr>
          <a:xfrm>
            <a:off x="638139" y="666428"/>
            <a:ext cx="7867721" cy="3874853"/>
          </a:xfrm>
          <a:prstGeom prst="rect">
            <a:avLst/>
          </a:prstGeom>
          <a:noFill/>
          <a:ln>
            <a:noFill/>
          </a:ln>
        </p:spPr>
      </p:pic>
      <p:sp>
        <p:nvSpPr>
          <p:cNvPr id="2" name="Title 1">
            <a:extLst>
              <a:ext uri="{FF2B5EF4-FFF2-40B4-BE49-F238E27FC236}">
                <a16:creationId xmlns:a16="http://schemas.microsoft.com/office/drawing/2014/main" id="{722B955F-CFA0-42DA-0DFA-6549B471B673}"/>
              </a:ext>
            </a:extLst>
          </p:cNvPr>
          <p:cNvSpPr>
            <a:spLocks noGrp="1"/>
          </p:cNvSpPr>
          <p:nvPr>
            <p:ph type="title"/>
          </p:nvPr>
        </p:nvSpPr>
        <p:spPr>
          <a:xfrm>
            <a:off x="407992" y="375579"/>
            <a:ext cx="8328016" cy="290849"/>
          </a:xfrm>
        </p:spPr>
        <p:txBody>
          <a:bodyPr wrap="square" anchor="b">
            <a:normAutofit/>
          </a:bodyPr>
          <a:lstStyle/>
          <a:p>
            <a:r>
              <a:rPr lang="en-US"/>
              <a:t>Conceptual Framework</a:t>
            </a:r>
          </a:p>
        </p:txBody>
      </p:sp>
    </p:spTree>
    <p:extLst>
      <p:ext uri="{BB962C8B-B14F-4D97-AF65-F5344CB8AC3E}">
        <p14:creationId xmlns:p14="http://schemas.microsoft.com/office/powerpoint/2010/main" val="3660184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D54E2-5A94-5ED8-7525-E06519EDBDC3}"/>
              </a:ext>
            </a:extLst>
          </p:cNvPr>
          <p:cNvSpPr>
            <a:spLocks noGrp="1"/>
          </p:cNvSpPr>
          <p:nvPr>
            <p:ph type="title"/>
          </p:nvPr>
        </p:nvSpPr>
        <p:spPr/>
        <p:txBody>
          <a:bodyPr/>
          <a:lstStyle/>
          <a:p>
            <a:r>
              <a:rPr lang="en-US"/>
              <a:t>Purpose/Aims</a:t>
            </a:r>
          </a:p>
        </p:txBody>
      </p:sp>
      <p:sp>
        <p:nvSpPr>
          <p:cNvPr id="3" name="Text Placeholder 2">
            <a:extLst>
              <a:ext uri="{FF2B5EF4-FFF2-40B4-BE49-F238E27FC236}">
                <a16:creationId xmlns:a16="http://schemas.microsoft.com/office/drawing/2014/main" id="{890AF64D-B956-E65C-0CF0-B1131058A751}"/>
              </a:ext>
            </a:extLst>
          </p:cNvPr>
          <p:cNvSpPr>
            <a:spLocks noGrp="1"/>
          </p:cNvSpPr>
          <p:nvPr>
            <p:ph type="body" sz="quarter" idx="11"/>
          </p:nvPr>
        </p:nvSpPr>
        <p:spPr/>
        <p:txBody>
          <a:bodyPr/>
          <a:lstStyle/>
          <a:p>
            <a:pPr marL="0" indent="0">
              <a:buNone/>
            </a:pPr>
            <a:r>
              <a:rPr lang="en-US" sz="1600" u="sng">
                <a:solidFill>
                  <a:schemeClr val="tx1"/>
                </a:solidFill>
              </a:rPr>
              <a:t>Primary Aim</a:t>
            </a:r>
          </a:p>
          <a:p>
            <a:pPr marL="0" indent="0">
              <a:buNone/>
            </a:pPr>
            <a:r>
              <a:rPr lang="en-US" sz="1600">
                <a:solidFill>
                  <a:schemeClr val="tx1"/>
                </a:solidFill>
              </a:rPr>
              <a:t>The purpose of this study is to evaluate the efficacy of aromatherapy on symptoms of chemotherapy-induced nausea, vomiting, and retching (CINVR) and anxiety for patients hospitalized for hematopoietic stem cell transplant. The primary aim will be to evaluate the effect of inhaled aromatherapy on CINVR and anxiety symptoms compared to control for 48 hours. </a:t>
            </a:r>
          </a:p>
          <a:p>
            <a:pPr marL="0" indent="0">
              <a:buNone/>
            </a:pPr>
            <a:r>
              <a:rPr lang="en-US" sz="1600">
                <a:solidFill>
                  <a:schemeClr val="tx1"/>
                </a:solidFill>
              </a:rPr>
              <a:t>  </a:t>
            </a:r>
          </a:p>
          <a:p>
            <a:pPr marL="0" indent="0">
              <a:buNone/>
            </a:pPr>
            <a:r>
              <a:rPr lang="en-US" sz="1600" u="sng">
                <a:solidFill>
                  <a:schemeClr val="tx1"/>
                </a:solidFill>
              </a:rPr>
              <a:t>Secondary Aims</a:t>
            </a:r>
          </a:p>
          <a:p>
            <a:r>
              <a:rPr lang="en-US" sz="1600">
                <a:solidFill>
                  <a:schemeClr val="tx1"/>
                </a:solidFill>
              </a:rPr>
              <a:t>Evaluate patient satisfaction with aromatherapy at completion of study.</a:t>
            </a:r>
          </a:p>
          <a:p>
            <a:r>
              <a:rPr lang="en-US" sz="1600">
                <a:solidFill>
                  <a:schemeClr val="tx1"/>
                </a:solidFill>
              </a:rPr>
              <a:t>Evaluate the antiemetic administration between nausea/vomiting symptom intervention and control groups during the 48-hour intervention time span.  </a:t>
            </a:r>
          </a:p>
          <a:p>
            <a:r>
              <a:rPr lang="en-US" sz="1600">
                <a:solidFill>
                  <a:schemeClr val="tx1"/>
                </a:solidFill>
              </a:rPr>
              <a:t>Evaluate the number and incidence of unit falls pre and post intervention. </a:t>
            </a:r>
          </a:p>
          <a:p>
            <a:pPr marL="0" indent="0">
              <a:buNone/>
            </a:pPr>
            <a:endParaRPr lang="en-US"/>
          </a:p>
        </p:txBody>
      </p:sp>
      <p:sp>
        <p:nvSpPr>
          <p:cNvPr id="4" name="Slide Number Placeholder 3">
            <a:extLst>
              <a:ext uri="{FF2B5EF4-FFF2-40B4-BE49-F238E27FC236}">
                <a16:creationId xmlns:a16="http://schemas.microsoft.com/office/drawing/2014/main" id="{064744BD-7C71-623E-26EB-EC2B2397D589}"/>
              </a:ext>
            </a:extLst>
          </p:cNvPr>
          <p:cNvSpPr>
            <a:spLocks noGrp="1"/>
          </p:cNvSpPr>
          <p:nvPr>
            <p:ph type="sldNum" sz="quarter" idx="12"/>
          </p:nvPr>
        </p:nvSpPr>
        <p:spPr/>
        <p:txBody>
          <a:bodyPr/>
          <a:lstStyle/>
          <a:p>
            <a:fld id="{DA86648E-21C2-4E4D-995E-31FFBD2E87B9}" type="slidenum">
              <a:rPr lang="x-none" altLang="x-none" smtClean="0"/>
              <a:pPr/>
              <a:t>7</a:t>
            </a:fld>
            <a:endParaRPr lang="en-US" altLang="x-none"/>
          </a:p>
        </p:txBody>
      </p:sp>
    </p:spTree>
    <p:extLst>
      <p:ext uri="{BB962C8B-B14F-4D97-AF65-F5344CB8AC3E}">
        <p14:creationId xmlns:p14="http://schemas.microsoft.com/office/powerpoint/2010/main" val="773840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3D094-1923-A5DC-4ECD-1E5004F21DE5}"/>
              </a:ext>
            </a:extLst>
          </p:cNvPr>
          <p:cNvSpPr>
            <a:spLocks noGrp="1"/>
          </p:cNvSpPr>
          <p:nvPr>
            <p:ph type="title"/>
          </p:nvPr>
        </p:nvSpPr>
        <p:spPr/>
        <p:txBody>
          <a:bodyPr/>
          <a:lstStyle/>
          <a:p>
            <a:r>
              <a:rPr lang="en-US"/>
              <a:t>Methods</a:t>
            </a:r>
          </a:p>
        </p:txBody>
      </p:sp>
      <p:sp>
        <p:nvSpPr>
          <p:cNvPr id="3" name="Text Placeholder 2">
            <a:extLst>
              <a:ext uri="{FF2B5EF4-FFF2-40B4-BE49-F238E27FC236}">
                <a16:creationId xmlns:a16="http://schemas.microsoft.com/office/drawing/2014/main" id="{F0D1E010-AB47-20A7-2990-2EEFA723B64A}"/>
              </a:ext>
            </a:extLst>
          </p:cNvPr>
          <p:cNvSpPr>
            <a:spLocks noGrp="1"/>
          </p:cNvSpPr>
          <p:nvPr>
            <p:ph type="body" sz="quarter" idx="11"/>
          </p:nvPr>
        </p:nvSpPr>
        <p:spPr/>
        <p:txBody>
          <a:bodyPr/>
          <a:lstStyle/>
          <a:p>
            <a:r>
              <a:rPr lang="en-US" sz="1600" b="0" i="0">
                <a:solidFill>
                  <a:schemeClr val="tx1"/>
                </a:solidFill>
                <a:effectLst/>
              </a:rPr>
              <a:t>Randomized controlled trial</a:t>
            </a:r>
          </a:p>
          <a:p>
            <a:pPr lvl="1"/>
            <a:r>
              <a:rPr lang="en-US" sz="1400" b="1">
                <a:solidFill>
                  <a:schemeClr val="tx1"/>
                </a:solidFill>
              </a:rPr>
              <a:t>Nausea/vomiting </a:t>
            </a:r>
            <a:r>
              <a:rPr lang="en-US" sz="1400">
                <a:solidFill>
                  <a:schemeClr val="tx1"/>
                </a:solidFill>
              </a:rPr>
              <a:t>symptom group (25 intervention [peppermint or mandarin], 25 control)</a:t>
            </a:r>
          </a:p>
          <a:p>
            <a:pPr lvl="1"/>
            <a:r>
              <a:rPr lang="en-US" sz="1400" b="1" i="0">
                <a:solidFill>
                  <a:schemeClr val="tx1"/>
                </a:solidFill>
                <a:effectLst/>
              </a:rPr>
              <a:t>Anxiety </a:t>
            </a:r>
            <a:r>
              <a:rPr lang="en-US" sz="1400" b="0" i="0">
                <a:solidFill>
                  <a:schemeClr val="tx1"/>
                </a:solidFill>
                <a:effectLst/>
              </a:rPr>
              <a:t>symptom group (25 intervention [lavender], 25 control)</a:t>
            </a:r>
          </a:p>
          <a:p>
            <a:r>
              <a:rPr lang="en-US" sz="1600">
                <a:solidFill>
                  <a:schemeClr val="tx1"/>
                </a:solidFill>
              </a:rPr>
              <a:t>Enrolled participants are on study for 48 hours</a:t>
            </a:r>
          </a:p>
          <a:p>
            <a:pPr lvl="1"/>
            <a:r>
              <a:rPr lang="en-US" sz="1400" b="0" i="0">
                <a:solidFill>
                  <a:schemeClr val="tx1"/>
                </a:solidFill>
                <a:effectLst/>
              </a:rPr>
              <a:t>Aromatherapy patch changes Q8H</a:t>
            </a:r>
          </a:p>
          <a:p>
            <a:pPr lvl="1"/>
            <a:r>
              <a:rPr lang="en-US" sz="1400">
                <a:solidFill>
                  <a:schemeClr val="tx1"/>
                </a:solidFill>
              </a:rPr>
              <a:t>Symptom Diary: nausea/vomiting &amp; anxiety assessed @ 0H, 24H, 48H</a:t>
            </a:r>
          </a:p>
          <a:p>
            <a:pPr lvl="1"/>
            <a:r>
              <a:rPr lang="en-US" sz="1400" b="0" i="0">
                <a:solidFill>
                  <a:schemeClr val="tx1"/>
                </a:solidFill>
                <a:effectLst/>
              </a:rPr>
              <a:t>Aromatherapy satisfaction questionnaire completed @48H</a:t>
            </a:r>
          </a:p>
        </p:txBody>
      </p:sp>
      <p:sp>
        <p:nvSpPr>
          <p:cNvPr id="4" name="Slide Number Placeholder 3">
            <a:extLst>
              <a:ext uri="{FF2B5EF4-FFF2-40B4-BE49-F238E27FC236}">
                <a16:creationId xmlns:a16="http://schemas.microsoft.com/office/drawing/2014/main" id="{941B390A-03E4-49DC-1545-94C611C4D0E4}"/>
              </a:ext>
            </a:extLst>
          </p:cNvPr>
          <p:cNvSpPr>
            <a:spLocks noGrp="1"/>
          </p:cNvSpPr>
          <p:nvPr>
            <p:ph type="sldNum" sz="quarter" idx="12"/>
          </p:nvPr>
        </p:nvSpPr>
        <p:spPr/>
        <p:txBody>
          <a:bodyPr/>
          <a:lstStyle/>
          <a:p>
            <a:fld id="{DA86648E-21C2-4E4D-995E-31FFBD2E87B9}" type="slidenum">
              <a:rPr lang="x-none" altLang="x-none" smtClean="0"/>
              <a:pPr/>
              <a:t>8</a:t>
            </a:fld>
            <a:endParaRPr lang="en-US" altLang="x-none"/>
          </a:p>
        </p:txBody>
      </p:sp>
    </p:spTree>
    <p:extLst>
      <p:ext uri="{BB962C8B-B14F-4D97-AF65-F5344CB8AC3E}">
        <p14:creationId xmlns:p14="http://schemas.microsoft.com/office/powerpoint/2010/main" val="486575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C2AA2-2C9B-EA55-0A7A-54044979954C}"/>
              </a:ext>
            </a:extLst>
          </p:cNvPr>
          <p:cNvSpPr>
            <a:spLocks noGrp="1"/>
          </p:cNvSpPr>
          <p:nvPr>
            <p:ph type="title"/>
          </p:nvPr>
        </p:nvSpPr>
        <p:spPr/>
        <p:txBody>
          <a:bodyPr/>
          <a:lstStyle/>
          <a:p>
            <a:r>
              <a:rPr lang="en-US">
                <a:latin typeface="Franklin Gothic Medium"/>
              </a:rPr>
              <a:t>Intervention</a:t>
            </a:r>
            <a:endParaRPr lang="en-US"/>
          </a:p>
        </p:txBody>
      </p:sp>
      <p:sp>
        <p:nvSpPr>
          <p:cNvPr id="4" name="Slide Number Placeholder 3">
            <a:extLst>
              <a:ext uri="{FF2B5EF4-FFF2-40B4-BE49-F238E27FC236}">
                <a16:creationId xmlns:a16="http://schemas.microsoft.com/office/drawing/2014/main" id="{03791F2D-596C-1AB9-0156-D9DF07EFB776}"/>
              </a:ext>
            </a:extLst>
          </p:cNvPr>
          <p:cNvSpPr>
            <a:spLocks noGrp="1"/>
          </p:cNvSpPr>
          <p:nvPr>
            <p:ph type="sldNum" sz="quarter" idx="12"/>
          </p:nvPr>
        </p:nvSpPr>
        <p:spPr/>
        <p:txBody>
          <a:bodyPr/>
          <a:lstStyle/>
          <a:p>
            <a:fld id="{DA86648E-21C2-4E4D-995E-31FFBD2E87B9}" type="slidenum">
              <a:rPr lang="x-none" altLang="x-none" smtClean="0"/>
              <a:pPr/>
              <a:t>9</a:t>
            </a:fld>
            <a:endParaRPr lang="en-US" altLang="x-none"/>
          </a:p>
        </p:txBody>
      </p:sp>
      <p:pic>
        <p:nvPicPr>
          <p:cNvPr id="8" name="Picture 7">
            <a:extLst>
              <a:ext uri="{FF2B5EF4-FFF2-40B4-BE49-F238E27FC236}">
                <a16:creationId xmlns:a16="http://schemas.microsoft.com/office/drawing/2014/main" id="{BF0D6F0A-F3B1-09D9-CB82-EF81DFA25A82}"/>
              </a:ext>
            </a:extLst>
          </p:cNvPr>
          <p:cNvPicPr>
            <a:picLocks noChangeAspect="1"/>
          </p:cNvPicPr>
          <p:nvPr/>
        </p:nvPicPr>
        <p:blipFill>
          <a:blip r:embed="rId3"/>
          <a:stretch>
            <a:fillRect/>
          </a:stretch>
        </p:blipFill>
        <p:spPr>
          <a:xfrm>
            <a:off x="5655164" y="90838"/>
            <a:ext cx="2026077" cy="4961823"/>
          </a:xfrm>
          <a:prstGeom prst="rect">
            <a:avLst/>
          </a:prstGeom>
        </p:spPr>
      </p:pic>
      <p:pic>
        <p:nvPicPr>
          <p:cNvPr id="3" name="Picture 2">
            <a:extLst>
              <a:ext uri="{FF2B5EF4-FFF2-40B4-BE49-F238E27FC236}">
                <a16:creationId xmlns:a16="http://schemas.microsoft.com/office/drawing/2014/main" id="{919B183E-0AC6-3E4A-206F-FE4E8210F124}"/>
              </a:ext>
            </a:extLst>
          </p:cNvPr>
          <p:cNvPicPr>
            <a:picLocks noChangeAspect="1"/>
          </p:cNvPicPr>
          <p:nvPr/>
        </p:nvPicPr>
        <p:blipFill>
          <a:blip r:embed="rId4"/>
          <a:stretch>
            <a:fillRect/>
          </a:stretch>
        </p:blipFill>
        <p:spPr>
          <a:xfrm>
            <a:off x="403822" y="829251"/>
            <a:ext cx="4668431" cy="3497853"/>
          </a:xfrm>
          <a:prstGeom prst="rect">
            <a:avLst/>
          </a:prstGeom>
        </p:spPr>
      </p:pic>
      <p:sp>
        <p:nvSpPr>
          <p:cNvPr id="5" name="TextBox 4">
            <a:extLst>
              <a:ext uri="{FF2B5EF4-FFF2-40B4-BE49-F238E27FC236}">
                <a16:creationId xmlns:a16="http://schemas.microsoft.com/office/drawing/2014/main" id="{31EB67A4-0226-8E58-3841-D63853A23800}"/>
              </a:ext>
            </a:extLst>
          </p:cNvPr>
          <p:cNvSpPr txBox="1"/>
          <p:nvPr/>
        </p:nvSpPr>
        <p:spPr>
          <a:xfrm>
            <a:off x="407993" y="4327105"/>
            <a:ext cx="4669476" cy="230832"/>
          </a:xfrm>
          <a:prstGeom prst="rect">
            <a:avLst/>
          </a:prstGeom>
          <a:noFill/>
        </p:spPr>
        <p:txBody>
          <a:bodyPr wrap="square" rtlCol="0">
            <a:spAutoFit/>
          </a:bodyPr>
          <a:lstStyle/>
          <a:p>
            <a:r>
              <a:rPr lang="en-US" sz="900"/>
              <a:t>Image from: What is Aromatherapy massage? - The benefits of aromatherapy (pereaclinic.com)</a:t>
            </a:r>
          </a:p>
        </p:txBody>
      </p:sp>
    </p:spTree>
    <p:extLst>
      <p:ext uri="{BB962C8B-B14F-4D97-AF65-F5344CB8AC3E}">
        <p14:creationId xmlns:p14="http://schemas.microsoft.com/office/powerpoint/2010/main" val="285594646"/>
      </p:ext>
    </p:extLst>
  </p:cSld>
  <p:clrMapOvr>
    <a:masterClrMapping/>
  </p:clrMapOvr>
</p:sld>
</file>

<file path=ppt/theme/theme1.xml><?xml version="1.0" encoding="utf-8"?>
<a:theme xmlns:a="http://schemas.openxmlformats.org/drawingml/2006/main" name="1_Office Theme">
  <a:themeElements>
    <a:clrScheme name="Indiana University Health">
      <a:dk1>
        <a:sysClr val="windowText" lastClr="000000"/>
      </a:dk1>
      <a:lt1>
        <a:sysClr val="window" lastClr="FFFFFF"/>
      </a:lt1>
      <a:dk2>
        <a:srgbClr val="A1A1A4"/>
      </a:dk2>
      <a:lt2>
        <a:srgbClr val="EEECE1"/>
      </a:lt2>
      <a:accent1>
        <a:srgbClr val="B30838"/>
      </a:accent1>
      <a:accent2>
        <a:srgbClr val="F2EDD7"/>
      </a:accent2>
      <a:accent3>
        <a:srgbClr val="AFDDD2"/>
      </a:accent3>
      <a:accent4>
        <a:srgbClr val="D0E4A6"/>
      </a:accent4>
      <a:accent5>
        <a:srgbClr val="E9D666"/>
      </a:accent5>
      <a:accent6>
        <a:srgbClr val="C2D1D4"/>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6x9_IUH_Powerpoint_Template" id="{3E25570C-ADC4-AD47-9D1D-1B41BC4833CE}" vid="{ABB48D08-8521-7041-9956-BE623486E65F}"/>
    </a:ext>
  </a:extLst>
</a:theme>
</file>

<file path=ppt/theme/theme2.xml><?xml version="1.0" encoding="utf-8"?>
<a:theme xmlns:a="http://schemas.openxmlformats.org/drawingml/2006/main" name="1_Office Theme">
  <a:themeElements>
    <a:clrScheme name="Indiana University Health">
      <a:dk1>
        <a:sysClr val="windowText" lastClr="000000"/>
      </a:dk1>
      <a:lt1>
        <a:sysClr val="window" lastClr="FFFFFF"/>
      </a:lt1>
      <a:dk2>
        <a:srgbClr val="A1A1A4"/>
      </a:dk2>
      <a:lt2>
        <a:srgbClr val="EEECE1"/>
      </a:lt2>
      <a:accent1>
        <a:srgbClr val="B30838"/>
      </a:accent1>
      <a:accent2>
        <a:srgbClr val="F2EDD7"/>
      </a:accent2>
      <a:accent3>
        <a:srgbClr val="AFDDD2"/>
      </a:accent3>
      <a:accent4>
        <a:srgbClr val="D0E4A6"/>
      </a:accent4>
      <a:accent5>
        <a:srgbClr val="E9D666"/>
      </a:accent5>
      <a:accent6>
        <a:srgbClr val="C2D1D4"/>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0B9A76E5-09A5-AC4D-9A3A-FBF926537547}" vid="{A9B7FA36-C525-484C-98C8-E5B36939919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6B7BF661EA65499BB022A69C8817AF" ma:contentTypeVersion="16" ma:contentTypeDescription="Create a new document." ma:contentTypeScope="" ma:versionID="e52fe33f35ba842c550788cd7f5ad22d">
  <xsd:schema xmlns:xsd="http://www.w3.org/2001/XMLSchema" xmlns:xs="http://www.w3.org/2001/XMLSchema" xmlns:p="http://schemas.microsoft.com/office/2006/metadata/properties" xmlns:ns2="b33b9d3f-16e0-42b8-9209-0fe84107fc94" xmlns:ns3="e63ff046-2837-4fcc-98c9-355a2e97ce4b" targetNamespace="http://schemas.microsoft.com/office/2006/metadata/properties" ma:root="true" ma:fieldsID="930a78b9127c34f4f3a4b576ce180e48" ns2:_="" ns3:_="">
    <xsd:import namespace="b33b9d3f-16e0-42b8-9209-0fe84107fc94"/>
    <xsd:import namespace="e63ff046-2837-4fcc-98c9-355a2e97ce4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3b9d3f-16e0-42b8-9209-0fe84107fc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8df7bae-c3a4-4c76-a889-58a6b42b66d5" ma:termSetId="09814cd3-568e-fe90-9814-8d621ff8fb84" ma:anchorId="fba54fb3-c3e1-fe81-a776-ca4b69148c4d" ma:open="true" ma:isKeyword="false">
      <xsd:complexType>
        <xsd:sequence>
          <xsd:element ref="pc:Terms" minOccurs="0" maxOccurs="1"/>
        </xsd:sequence>
      </xsd:complex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3ff046-2837-4fcc-98c9-355a2e97ce4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57359556-7857-4ed4-bdf1-5c99456616ef}" ma:internalName="TaxCatchAll" ma:showField="CatchAllData" ma:web="e63ff046-2837-4fcc-98c9-355a2e97ce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63ff046-2837-4fcc-98c9-355a2e97ce4b" xsi:nil="true"/>
    <lcf76f155ced4ddcb4097134ff3c332f xmlns="b33b9d3f-16e0-42b8-9209-0fe84107fc9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8EE3B54-475D-43DD-8244-9DC8F8E5A578}">
  <ds:schemaRefs>
    <ds:schemaRef ds:uri="b33b9d3f-16e0-42b8-9209-0fe84107fc94"/>
    <ds:schemaRef ds:uri="e63ff046-2837-4fcc-98c9-355a2e97ce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E5669CD-98FD-4416-BA04-BA018E010400}">
  <ds:schemaRefs>
    <ds:schemaRef ds:uri="http://schemas.microsoft.com/sharepoint/v3/contenttype/forms"/>
  </ds:schemaRefs>
</ds:datastoreItem>
</file>

<file path=customXml/itemProps3.xml><?xml version="1.0" encoding="utf-8"?>
<ds:datastoreItem xmlns:ds="http://schemas.openxmlformats.org/officeDocument/2006/customXml" ds:itemID="{210E3641-295B-49AB-8744-742F598BBFEB}">
  <ds:schemaRefs>
    <ds:schemaRef ds:uri="b33b9d3f-16e0-42b8-9209-0fe84107fc94"/>
    <ds:schemaRef ds:uri="e63ff046-2837-4fcc-98c9-355a2e97ce4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DOWNLOAD IU Health PowerPoint Slide Template 16x9 2023</Template>
  <Application>Microsoft Office PowerPoint</Application>
  <PresentationFormat>On-screen Show (16:9)</PresentationFormat>
  <Slides>19</Slides>
  <Notes>17</Notes>
  <HiddenSlides>0</HiddenSlide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1_Office Theme</vt:lpstr>
      <vt:lpstr>1_Office Theme</vt:lpstr>
      <vt:lpstr>Use of Aromatherapy to Reduce Symptom Burden in Patients Receiving Stem Cell Transplantation</vt:lpstr>
      <vt:lpstr>PowerPoint Presentation</vt:lpstr>
      <vt:lpstr>Background</vt:lpstr>
      <vt:lpstr>Research Team</vt:lpstr>
      <vt:lpstr>Theory of Unpleasant Symptoms </vt:lpstr>
      <vt:lpstr>Conceptual Framework</vt:lpstr>
      <vt:lpstr>Purpose/Aims</vt:lpstr>
      <vt:lpstr>Methods</vt:lpstr>
      <vt:lpstr>Intervention</vt:lpstr>
      <vt:lpstr>Journal </vt:lpstr>
      <vt:lpstr>Rhodes Index of Nausea, Vomiting and Retching (INVR)</vt:lpstr>
      <vt:lpstr>Spielberger's State Anxiety Inventory (SAI)</vt:lpstr>
      <vt:lpstr>Aromatherapy Experience/Satisfaction</vt:lpstr>
      <vt:lpstr>Findings (n=92 participants)</vt:lpstr>
      <vt:lpstr>Anxiety Group: SAI Mean Scores </vt:lpstr>
      <vt:lpstr>Nausea Vomiting Group: INVR Mean Scores  </vt:lpstr>
      <vt:lpstr>Magnet Document &amp; Site Visit</vt:lpstr>
      <vt:lpstr>Implications</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Guidelines  for Microsoft PowerPoint 2023</dc:title>
  <dc:subject/>
  <dc:creator>Keen, Alyson Y</dc:creator>
  <cp:keywords/>
  <dc:description/>
  <cp:revision>21</cp:revision>
  <cp:lastPrinted>2017-03-29T20:29:55Z</cp:lastPrinted>
  <dcterms:created xsi:type="dcterms:W3CDTF">2023-02-23T21:46:14Z</dcterms:created>
  <dcterms:modified xsi:type="dcterms:W3CDTF">2023-10-11T16:35:32Z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0x010100476B7BF661EA65499BB022A69C8817AF</vt:lpwstr>
  </property>
  <property fmtid="{D5CDD505-2E9C-101B-9397-08002B2CF9AE}" pid="3" name="MediaServiceImageTags">
    <vt:lpwstr/>
  </property>
</Properties>
</file>